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D836-BF87-4296-997A-ABEA0AE60FE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9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39CC-346C-43D0-9CBB-823A3AEE06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15008" y="18864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Казённое учреждение «Муниципальный орган управления образованием 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Анучинского  района Приморского края»</a:t>
            </a:r>
            <a:endParaRPr lang="ru-RU" sz="18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008" y="663079"/>
            <a:ext cx="87494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Староварваровский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филиал МБОУ школы с. Анучино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D:\Desktop\ЛОК2020\ФОТО_ОТЧЕТ ЛОК\ИЮНЬ 2020\Староварваровка\a3eca461-eead-4e7c-81f1-25913c8ef30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56" y="4221088"/>
            <a:ext cx="2283653" cy="230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esktop\ЛОК2020\ФОТО_ОТЧЕТ ЛОК\ИЮНЬ 2020\Староварваровка\f35f08bd-1a4c-47b5-a0a2-2197ae3ded0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0597"/>
            <a:ext cx="3651806" cy="2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Desktop\ЛОК2020\ФОТО_ОТЧЕТ ЛОК\ИЮНЬ 2020\Староварваровка\7eaf5eed-14cb-40c5-8c50-33024e99be7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12" y="1255310"/>
            <a:ext cx="3183692" cy="274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Desktop\ЛОК2020\ФОТО_ОТЧЕТ ЛОК\ИЮНЬ 2020\Староварваровка\42558c26-6841-45a8-b8a0-019d3f2b1ad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47" y="4221088"/>
            <a:ext cx="2283653" cy="232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868144" y="4377298"/>
            <a:ext cx="2915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Конкурс рисунков </a:t>
            </a:r>
          </a:p>
          <a:p>
            <a:pPr algn="ctr"/>
            <a:r>
              <a:rPr lang="ru-RU" sz="2000" b="1" dirty="0" smtClean="0"/>
              <a:t>«Мы за жизнь»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70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10_Тема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июнь ЛОК 2020</dc:title>
  <dc:creator>Светлана Андреевна Груздева</dc:creator>
  <dc:description/>
  <cp:lastModifiedBy>Светлана Андреевна Груздева</cp:lastModifiedBy>
  <cp:revision>50</cp:revision>
  <dcterms:created xsi:type="dcterms:W3CDTF">2020-07-21T05:28:56Z</dcterms:created>
  <dcterms:modified xsi:type="dcterms:W3CDTF">2020-11-16T02:20:01Z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июнь ЛОК 2020</vt:lpwstr>
  </property>
  <property fmtid="{D5CDD505-2E9C-101B-9397-08002B2CF9AE}" pid="3" name="SlideDescription">
    <vt:lpwstr/>
  </property>
</Properties>
</file>