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3" r:id="rId15"/>
    <p:sldId id="272" r:id="rId16"/>
    <p:sldId id="270" r:id="rId17"/>
    <p:sldId id="271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5DAB0BB-98AA-4E0E-80FD-00580529292C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C673E8-EE48-4D47-A7C1-B8B8A670A13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9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13" y="-90488"/>
            <a:ext cx="9725026" cy="70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4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4065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Министерством Внутренних дел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Российской Федерации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0т 2 ноября 2003 года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LiberationSansNarrow"/>
              </a:rPr>
              <a:t>ЛУЧШИЙ СОТРУДНИК СПЕЦИАЛЬНЫХ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LiberationSansNarrow"/>
              </a:rPr>
              <a:t>ПОДРАЗДЕЛЕНИЙ </a:t>
            </a:r>
            <a:r>
              <a:rPr lang="ru-RU" sz="1600" dirty="0" smtClean="0">
                <a:solidFill>
                  <a:srgbClr val="FF0000"/>
                </a:solidFill>
                <a:latin typeface="LiberationSansNarrow"/>
              </a:rPr>
              <a:t>МИЛИЦИИ</a:t>
            </a:r>
          </a:p>
          <a:p>
            <a:pPr marL="0" indent="0">
              <a:buNone/>
            </a:pPr>
            <a:endParaRPr lang="ru-RU" sz="1600" dirty="0">
              <a:solidFill>
                <a:srgbClr val="FF0000"/>
              </a:solidFill>
              <a:latin typeface="LiberationSansNarrow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Приказом Министра Обороны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Российской Федерации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  <a:latin typeface="LiberationSansNarrow"/>
              </a:rPr>
              <a:t>От 4 июля 2003 года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LiberationSansNarrow"/>
              </a:rPr>
              <a:t>НАГРАЖДЕН ЗНАЧКОМ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0000"/>
                </a:solidFill>
                <a:latin typeface="LiberationSansNarrow"/>
              </a:rPr>
              <a:t>«ЗА ВЕРНОСТЬ ДОЛГУ»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0584"/>
            <a:ext cx="8229600" cy="2298584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rgbClr val="000000"/>
                </a:solidFill>
                <a:latin typeface="LiberationSansNarrow"/>
              </a:rPr>
              <a:t>Министерством внутренних дел</a:t>
            </a:r>
            <a:br>
              <a:rPr lang="ru-RU" sz="2000" dirty="0">
                <a:solidFill>
                  <a:srgbClr val="000000"/>
                </a:solidFill>
                <a:latin typeface="LiberationSansNarrow"/>
              </a:rPr>
            </a:br>
            <a:r>
              <a:rPr lang="ru-RU" sz="2000" dirty="0">
                <a:solidFill>
                  <a:srgbClr val="000000"/>
                </a:solidFill>
                <a:latin typeface="LiberationSansNarrow"/>
              </a:rPr>
              <a:t>Российской Федерации</a:t>
            </a:r>
            <a:br>
              <a:rPr lang="ru-RU" sz="2000" dirty="0">
                <a:solidFill>
                  <a:srgbClr val="000000"/>
                </a:solidFill>
                <a:latin typeface="LiberationSansNarrow"/>
              </a:rPr>
            </a:br>
            <a:r>
              <a:rPr lang="ru-RU" sz="2000" dirty="0">
                <a:solidFill>
                  <a:srgbClr val="000000"/>
                </a:solidFill>
                <a:latin typeface="LiberationSansNarrow"/>
              </a:rPr>
              <a:t>От 4 мая 2002 года</a:t>
            </a:r>
            <a:br>
              <a:rPr lang="ru-RU" sz="2000" dirty="0">
                <a:solidFill>
                  <a:srgbClr val="000000"/>
                </a:solidFill>
                <a:latin typeface="LiberationSansNarrow"/>
              </a:rPr>
            </a:br>
            <a:r>
              <a:rPr lang="ru-RU" sz="2000" dirty="0">
                <a:solidFill>
                  <a:srgbClr val="FF0000"/>
                </a:solidFill>
                <a:latin typeface="LiberationSansNarrow"/>
              </a:rPr>
              <a:t>НАГРАЖДЕН ЗНАЧКОМ</a:t>
            </a:r>
            <a:br>
              <a:rPr lang="ru-RU" sz="2000" dirty="0">
                <a:solidFill>
                  <a:srgbClr val="FF0000"/>
                </a:solidFill>
                <a:latin typeface="LiberationSansNarrow"/>
              </a:rPr>
            </a:br>
            <a:r>
              <a:rPr lang="ru-RU" sz="2000" dirty="0">
                <a:solidFill>
                  <a:srgbClr val="FF0000"/>
                </a:solidFill>
                <a:latin typeface="LiberationSansNarrow"/>
              </a:rPr>
              <a:t>«ОТЛИЧНИК МИЛИЦИИ»</a:t>
            </a:r>
            <a:endParaRPr lang="ru-RU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252"/>
            <a:ext cx="3249613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11425"/>
            <a:ext cx="3103563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4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5050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Иванов Алексей Владимирович</a:t>
            </a:r>
            <a:br>
              <a:rPr lang="ru-RU" dirty="0" smtClean="0"/>
            </a:br>
            <a:r>
              <a:rPr lang="ru-RU" dirty="0" smtClean="0"/>
              <a:t>14.10.1982г.р.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0321"/>
            <a:ext cx="3960440" cy="529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9573" y="-1035498"/>
            <a:ext cx="4608514" cy="92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8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8022" y="-365809"/>
            <a:ext cx="4565281" cy="913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6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. Грозный 2001г.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95511" y="-227159"/>
            <a:ext cx="4576015" cy="915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7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026" y="-1412202"/>
            <a:ext cx="7101406" cy="946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 err="1" smtClean="0"/>
              <a:t>Папасное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248472" cy="566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5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222222"/>
                </a:solidFill>
                <a:latin typeface="Arial"/>
                <a:ea typeface="Calibri"/>
              </a:rPr>
              <a:t>Бедевельский</a:t>
            </a:r>
            <a:r>
              <a:rPr lang="ru-RU" b="1" dirty="0">
                <a:solidFill>
                  <a:srgbClr val="222222"/>
                </a:solidFill>
                <a:latin typeface="Arial"/>
                <a:ea typeface="Calibri"/>
              </a:rPr>
              <a:t> Владимир Викторович </a:t>
            </a:r>
            <a:r>
              <a:rPr lang="ru-RU" b="1" dirty="0" smtClean="0">
                <a:solidFill>
                  <a:srgbClr val="222222"/>
                </a:solidFill>
                <a:latin typeface="Arial"/>
                <a:ea typeface="Calibri"/>
              </a:rPr>
              <a:t/>
            </a:r>
            <a:br>
              <a:rPr lang="ru-RU" b="1" dirty="0" smtClean="0">
                <a:solidFill>
                  <a:srgbClr val="222222"/>
                </a:solidFill>
                <a:latin typeface="Arial"/>
                <a:ea typeface="Calibri"/>
              </a:rPr>
            </a:br>
            <a:r>
              <a:rPr lang="ru-RU" b="1" dirty="0" smtClean="0">
                <a:solidFill>
                  <a:srgbClr val="222222"/>
                </a:solidFill>
                <a:latin typeface="Arial"/>
                <a:ea typeface="Calibri"/>
              </a:rPr>
              <a:t>(</a:t>
            </a:r>
            <a:r>
              <a:rPr lang="ru-RU" b="1" dirty="0">
                <a:solidFill>
                  <a:srgbClr val="222222"/>
                </a:solidFill>
                <a:latin typeface="Arial"/>
                <a:ea typeface="Calibri"/>
              </a:rPr>
              <a:t>19.12.1980-18.12.2009).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9268"/>
            <a:ext cx="3540422" cy="45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5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825"/>
            <a:ext cx="5616624" cy="68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4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5166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4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Последний звонок 1998 год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8850"/>
            <a:ext cx="4406673" cy="519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5" y="1669798"/>
            <a:ext cx="4655485" cy="518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93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15389" cy="587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9279562" cy="60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Г. Грозный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336704" cy="481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0000"/>
                </a:solidFill>
              </a:rPr>
              <a:t>Приказом Министра Обороны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Российской Федерации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№523 от «29» сентября 2003 г.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Награжден медалью Министерства Обороны Российской Федерации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>ЗА УКРЕПЛЕНИЕ БОЕВОГО </a:t>
            </a:r>
            <a:r>
              <a:rPr lang="ru-RU" dirty="0"/>
              <a:t>СОДРУЖЕСТВА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15" y="2674938"/>
            <a:ext cx="502770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60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250</TotalTime>
  <Words>59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Презентация PowerPoint</vt:lpstr>
      <vt:lpstr>Бедевельский Владимир Викторович  (19.12.1980-18.12.2009).</vt:lpstr>
      <vt:lpstr>Презентация PowerPoint</vt:lpstr>
      <vt:lpstr>Презентация PowerPoint</vt:lpstr>
      <vt:lpstr>Последний звонок 1998 год</vt:lpstr>
      <vt:lpstr>Презентация PowerPoint</vt:lpstr>
      <vt:lpstr>Презентация PowerPoint</vt:lpstr>
      <vt:lpstr>Г. Грозный</vt:lpstr>
      <vt:lpstr>Приказом Министра Обороны Российской Федерации №523 от «29» сентября 2003 г. Награжден медалью Министерства Обороны Российской Федерации ЗА УКРЕПЛЕНИЕ БОЕВОГО СОДРУЖЕСТВА</vt:lpstr>
      <vt:lpstr>Презентация PowerPoint</vt:lpstr>
      <vt:lpstr>Министерством внутренних дел Российской Федерации От 4 мая 2002 года НАГРАЖДЕН ЗНАЧКОМ «ОТЛИЧНИК МИЛИЦИИ»</vt:lpstr>
      <vt:lpstr>Презентация PowerPoint</vt:lpstr>
      <vt:lpstr>Иванов Алексей Владимирович 14.10.1982г.р.</vt:lpstr>
      <vt:lpstr>Презентация PowerPoint</vt:lpstr>
      <vt:lpstr>Презентация PowerPoint</vt:lpstr>
      <vt:lpstr>г. Грозный 2001г.</vt:lpstr>
      <vt:lpstr>Презентация PowerPoint</vt:lpstr>
      <vt:lpstr>г. Папасное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Бедевельский Владимир Викторович  (19.12.1980-18.12.2009).</dc:title>
  <dc:creator>Екатерина Казарцева</dc:creator>
  <cp:lastModifiedBy>Gruzdeva</cp:lastModifiedBy>
  <cp:revision>14</cp:revision>
  <dcterms:created xsi:type="dcterms:W3CDTF">2022-06-23T00:03:36Z</dcterms:created>
  <dcterms:modified xsi:type="dcterms:W3CDTF">2022-07-11T02:59:44Z</dcterms:modified>
</cp:coreProperties>
</file>