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63" r:id="rId2"/>
    <p:sldId id="575" r:id="rId3"/>
    <p:sldId id="448" r:id="rId4"/>
    <p:sldId id="581" r:id="rId5"/>
    <p:sldId id="626" r:id="rId6"/>
    <p:sldId id="627" r:id="rId7"/>
    <p:sldId id="576" r:id="rId8"/>
    <p:sldId id="577" r:id="rId9"/>
    <p:sldId id="579" r:id="rId10"/>
    <p:sldId id="628" r:id="rId11"/>
    <p:sldId id="580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616" r:id="rId20"/>
    <p:sldId id="589" r:id="rId21"/>
    <p:sldId id="629" r:id="rId22"/>
    <p:sldId id="591" r:id="rId23"/>
    <p:sldId id="592" r:id="rId24"/>
    <p:sldId id="593" r:id="rId25"/>
    <p:sldId id="595" r:id="rId26"/>
    <p:sldId id="630" r:id="rId27"/>
    <p:sldId id="631" r:id="rId28"/>
    <p:sldId id="632" r:id="rId29"/>
    <p:sldId id="63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DAE6E4F2-EF00-4D70-A5E2-3286D23FD9F8}">
          <p14:sldIdLst>
            <p14:sldId id="462"/>
            <p14:sldId id="463"/>
            <p14:sldId id="422"/>
            <p14:sldId id="448"/>
            <p14:sldId id="421"/>
            <p14:sldId id="574"/>
            <p14:sldId id="336"/>
            <p14:sldId id="296"/>
            <p14:sldId id="532"/>
            <p14:sldId id="533"/>
            <p14:sldId id="419"/>
            <p14:sldId id="364"/>
            <p14:sldId id="366"/>
            <p14:sldId id="559"/>
            <p14:sldId id="560"/>
            <p14:sldId id="445"/>
            <p14:sldId id="367"/>
            <p14:sldId id="469"/>
            <p14:sldId id="471"/>
            <p14:sldId id="368"/>
            <p14:sldId id="447"/>
            <p14:sldId id="562"/>
            <p14:sldId id="563"/>
            <p14:sldId id="566"/>
            <p14:sldId id="537"/>
            <p14:sldId id="536"/>
            <p14:sldId id="535"/>
            <p14:sldId id="320"/>
            <p14:sldId id="318"/>
            <p14:sldId id="289"/>
            <p14:sldId id="474"/>
            <p14:sldId id="518"/>
            <p14:sldId id="383"/>
            <p14:sldId id="519"/>
            <p14:sldId id="530"/>
            <p14:sldId id="372"/>
            <p14:sldId id="374"/>
            <p14:sldId id="373"/>
            <p14:sldId id="567"/>
            <p14:sldId id="531"/>
            <p14:sldId id="541"/>
            <p14:sldId id="505"/>
            <p14:sldId id="376"/>
            <p14:sldId id="568"/>
            <p14:sldId id="378"/>
            <p14:sldId id="379"/>
            <p14:sldId id="520"/>
            <p14:sldId id="538"/>
            <p14:sldId id="542"/>
            <p14:sldId id="540"/>
            <p14:sldId id="539"/>
            <p14:sldId id="543"/>
            <p14:sldId id="544"/>
            <p14:sldId id="545"/>
            <p14:sldId id="502"/>
            <p14:sldId id="409"/>
            <p14:sldId id="546"/>
            <p14:sldId id="500"/>
            <p14:sldId id="521"/>
            <p14:sldId id="547"/>
            <p14:sldId id="548"/>
            <p14:sldId id="549"/>
            <p14:sldId id="550"/>
            <p14:sldId id="551"/>
            <p14:sldId id="401"/>
            <p14:sldId id="552"/>
            <p14:sldId id="404"/>
            <p14:sldId id="346"/>
            <p14:sldId id="570"/>
            <p14:sldId id="527"/>
            <p14:sldId id="356"/>
            <p14:sldId id="553"/>
            <p14:sldId id="554"/>
            <p14:sldId id="435"/>
            <p14:sldId id="436"/>
            <p14:sldId id="557"/>
            <p14:sldId id="556"/>
            <p14:sldId id="461"/>
            <p14:sldId id="534"/>
            <p14:sldId id="558"/>
            <p14:sldId id="438"/>
          </p14:sldIdLst>
        </p14:section>
        <p14:section name="Раздел без заголовка" id="{E6B4B5E8-3335-4264-A037-705953678F97}">
          <p14:sldIdLst>
            <p14:sldId id="286"/>
            <p14:sldId id="572"/>
            <p14:sldId id="389"/>
            <p14:sldId id="390"/>
            <p14:sldId id="394"/>
            <p14:sldId id="569"/>
            <p14:sldId id="285"/>
            <p14:sldId id="571"/>
            <p14:sldId id="514"/>
            <p14:sldId id="513"/>
            <p14:sldId id="5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9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90381"/>
    <a:srgbClr val="0D7277"/>
    <a:srgbClr val="9999FF"/>
    <a:srgbClr val="FF0066"/>
    <a:srgbClr val="0066CC"/>
    <a:srgbClr val="BB2972"/>
    <a:srgbClr val="F1A3F3"/>
    <a:srgbClr val="CC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-4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1DDBA-9F00-459F-A445-175BF01085F3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465E6-CF25-45DC-AC6D-54EF3E26A3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59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C349A8-4597-4A47-81A8-4EA5B5183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9A41981-F7B8-4839-AB7B-39E10CF1F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7F724E-B408-44BB-9FC1-494DA43C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57DC0E-34EB-4A72-8AF0-858553588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D3CCAE-F43B-474F-9236-04404D7B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85945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2A5A2-D080-4D32-8255-F6918E8D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E2FE580-20C8-4244-BA6A-39BBFF324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601D1E-C826-4617-9115-ECC04EDF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EA8180-3867-456C-A184-195689F8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BBB687-DBAB-4A08-80C3-FA070C38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13530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219C70F-0F48-4DAC-9655-8B986656C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E4309E5-4AD8-4C02-967F-CE3F8822B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FD48A2-9CE0-4EC8-BA87-04963213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7AD2DA-FC9E-4DB6-B9AE-735CF2FF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80AE49-F922-4974-BBB1-86685789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84339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0EDB89-C533-4A72-A9A8-CFA25A52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678470-4B4E-4EAA-88F4-EBA107B8A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C63C02-825A-4DFD-ADE9-CA5D172B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457770-5C9E-43B9-9ED9-FD26ABBE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2B7D6F-0317-44BE-8B90-A307A869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56413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E9FE29-3BED-4D6D-B640-17843BCC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382F85-CEF8-4F1C-AF0A-39FBD4E8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1B369-3148-4892-A662-8B733545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0B5E91-8E78-4DB0-A7FB-25EC2512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E3D23A-7362-4B37-BECC-F369E001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08393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2AB881-A184-4AC0-8954-C549B367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E37275-6A2C-4C9D-AB88-61F42B8C8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D3EE711-20EF-40DD-9154-D59614C8E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A235878-8231-45CF-8BD0-345DD8A7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1BDD04-60DE-498E-A820-7A57D5F9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ECA1E9-018C-4DFD-8AA0-3C8B1F12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54042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EC8616-BD9A-4F75-8C09-BA689631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3B5AEE9-EBBF-4988-BBC6-487AE474E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B70DA99-F22E-4855-A09E-4129B3B7E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8756ABD-4EE3-4C02-9ED1-EF1A56C22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2830DF5-A47B-4643-8738-D7C6EFA94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7760200-41D3-4E27-95F4-78745FD9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102D59E-F7F5-4BBF-B5AE-28FF7A827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9D7EEEA-80A5-479F-BBFF-F179D050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98324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D86C2E-C0AD-4284-8955-C6B5642F9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2768BF0-6C0F-4898-8C13-5058A208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EE670D3-B2E7-4DE6-AC6E-AD4318E2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6FA59A6-E569-4F0A-B564-F6D73DD1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08671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FD89BC7-9DAA-40E2-8DE5-92BEEC52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DE012B7-977F-4B1F-9EDA-D259C78B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1E2CCC6-CAA2-439B-A00C-055B4BD4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4299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62C7A-54DF-47F3-A905-8D569870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EA468E-1BB1-4D90-B2F2-E6461FCEB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12FFACB-9E0A-4539-8218-5AA345C4F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2DB29AB-2244-40A1-8CAD-DEDADDC5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6B45214-FD7F-487C-A3E9-82DEF77D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969EA6-9736-4AC8-9813-96C1123D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4543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EB0F93-773E-4AFE-86FA-24A760A8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D25FF0D-471B-463C-9F2E-434B0BA43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AB58EAB-9E38-4E3D-AD21-B82A04113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AB2DC76-DEA6-48B6-8785-9E359287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7CC0FCA-879D-46B8-80F0-0FD5ED48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B613904-7FBB-4BC3-9102-BADC9254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17080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67853D-0FE7-4D15-87CA-154BB82A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BFE971A-CC17-484E-9C62-BDC5529B3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9E158A-BC2C-4124-8870-AE5B0A3D7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B5E9F-D709-4B39-96B0-B84A518EC87B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DB5B24-9C0B-4CC1-861B-648138ACA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D19D6E-D2F1-4A1C-A4F2-7CA7A22D1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30259-84FE-4213-8B28-F923019FA9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22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007\Desktop\15%20&#1080;&#1102;&#1083;&#1103;%20&#1092;&#1077;&#1089;&#1090;&#1080;&#1074;&#1072;&#1083;&#1100;\&#1056;&#1091;&#1089;&#1083;&#1072;&#1085;%20&#1040;&#1083;&#1077;&#1093;&#1085;&#1086;%20&#1080;%20%20&#1053;&#1077;&#1087;&#1086;&#1089;&#1077;&#1076;&#1099;%20-%20%20&#1057;%20&#1095;&#1077;&#1075;&#1086;%20&#1085;&#1072;&#1095;&#1080;&#1085;&#1072;&#1077;&#1090;&#1089;&#1103;%20&#1056;&#1086;&#1076;&#1080;&#1085;&#1072;%20(mp3cut.net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56626A3-BDDF-4AC1-A53A-FA51FA33EBFC}"/>
              </a:ext>
            </a:extLst>
          </p:cNvPr>
          <p:cNvSpPr/>
          <p:nvPr/>
        </p:nvSpPr>
        <p:spPr>
          <a:xfrm>
            <a:off x="1466336" y="431781"/>
            <a:ext cx="65827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Анучинский муниципальный  ОКРУГ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106" y="116380"/>
            <a:ext cx="869962" cy="1140615"/>
          </a:xfrm>
          <a:prstGeom prst="rect">
            <a:avLst/>
          </a:prstGeom>
        </p:spPr>
      </p:pic>
      <p:pic>
        <p:nvPicPr>
          <p:cNvPr id="4" name="Руслан Алехно и  Непоседы -  С чего начинается Родина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20898" y="6332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8801219"/>
      </p:ext>
    </p:extLst>
  </p:cSld>
  <p:clrMapOvr>
    <a:masterClrMapping/>
  </p:clrMapOvr>
  <p:transition advTm="12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://photocdn.photogoroda.com/source2/cn3159/r4734/c4744/56559033.jpg?v=20171213112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61535" y="0"/>
            <a:ext cx="6923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</a:rPr>
              <a:t>Настоящая маленькая Швейцария</a:t>
            </a:r>
            <a:endParaRPr lang="ru-RU" sz="4000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im0-tub-ru.yandex.net/i?id=f57ff84af346a00799865edf049a65e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9168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064" y="189375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arseniev-eparhia.ru/wp-content/gallery/%D0%90%D0%BD%D1%83%D1%87%D0%B8%D0%BD%D0%BE-%D0%9A%D1%80%D0%B5%D1%81%D1%82-20.05.18/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7611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750" y="160542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https://vostokmedia.com/attachments/8ed86f287ce0f804bba0e6f7534caba9c1b8078c/store/crop_and_fill/0/0/1278/719/2100/1180/95/4b15e1b278c0eb64cc057ef32fc1e522fcf2fcf7847f936ce6944fc583da/DSC003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55091" cy="685800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659" y="168780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upload.wikimedia.org/wikipedia/commons/5/51/Anuchino_Street_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351" y="164661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313" y="-45308"/>
            <a:ext cx="6903308" cy="690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086" y="193493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photos.wikimapia.org/p/00/06/78/27/56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302" y="230562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043" y="0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3"/>
            <a:ext cx="8892537" cy="640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064" y="218303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aamr03\обмен\Селедцова Н.Е\фото анучино\Анучино11 (1).jpg">
            <a:extLst>
              <a:ext uri="{FF2B5EF4-FFF2-40B4-BE49-F238E27FC236}">
                <a16:creationId xmlns:a16="http://schemas.microsoft.com/office/drawing/2014/main" xmlns="" id="{065AD9C9-B769-45C2-8B06-F34B68AA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848" b="45900"/>
          <a:stretch>
            <a:fillRect/>
          </a:stretch>
        </p:blipFill>
        <p:spPr bwMode="auto">
          <a:xfrm>
            <a:off x="0" y="0"/>
            <a:ext cx="9144000" cy="688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4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394" y="185352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lh3.googleusercontent.com/zow2zYKimoB_LETsrYqalyX-ydle9NhWVYQTawKh7Y21WAFGGb1wGkilYH_iwEBdZ4xh95TaaI6cqlmiggYsw7ZsTkvhZFQrbCED84a6EJDHyiYoYz7rYnOkUi9c9E_6Zm-TNVcq0mYqEOe0w6FZS4rV43dQdSSmkGJdLKZhkx3HgdNzYL_47spG4IODONiQKnolUCANMO7exN8WHyOB3pDKZUjH6xXRJw5nkUYwP20lww-nT9GNZ_DoDxGxG7Sdcm0jKsxTRvElhdqUpa4SQ7QEsvL4mlA6HH0Cn8k-PaJ6quEttXMzW942sCBRqOjtJUlq5kf9lD1_W-NNWIMkfU4sCn5dwIy1GaWdXubjykI_JasjvOqDXcHZt1LdvhGO2Djj2USOdIseMeBJsgAbCBvMHIv_JlGnxmp62pSSzLbVVV6d8JYwH9ilXRONK1xjt7r-LUAxWv98nEY1C38E_d2pSAvdStGnZI_Qzj0Rt9CT_tyrZT8msOTBoq5pxpv8i0xmkglL2OP4LnrIjf8xVqoN5xV5mIIoyhO_IJrD7DLo6vcRs7wtg6e5FqwrEDjc63uiton3pePOQSu7ukaCpw9l6fXNwzzqo0Zufzi3B0Cx8M6lgnGvFMjj7T7nbhp-mfIARrAG1Ez3hMfAq_jAztBtz_UxMxHf-d4zx9ZtzhfYE7ALsI4ZO4-KayXmo4bs-hgKaAEf4whuKnXiuFDNvzgdXG-4oLjqutPW4-gPdhVhwV-fhUWJzsoB2yY=w1250-h938-no?authus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12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5.infourok.ru/uploads/ex/0489/00040fb0-00b4dfd0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539" y="2187147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961" y="284207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751D4B-C3E4-4775-9210-652AECB28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59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167" y="135814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20535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037" y="230661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lh3.googleusercontent.com/KL8OtfN-QZgHktuUi4RpH4pSybF_To1jC4xxi-bzcTU-5RST-8rMi_DiQAF0bsZI1Ad-d0Z49bNsF2FIMGxBqS6I_FSUWYnSMZbOVgYdrY1etLMeVV7CEgs7w5KB7327e06zM72LS0ijhAZhmdTVWOs3AYhhycpT3Wj-BQuSlS27oKQ7ncAPJrS4BXFbc6n68rclpujg-dLTl5Ga7qgCI9r9bivRm6SzQKQOhvDCOGjRDMDTOTMVXrqwg8F8xhVYx42eIuJc5rDqlvtxjhKVeRE-GFyAGOEhKSK2qJ3aZTPMY89VAvYq3CbAGsGQecvV9fXU3M-Hk0wS54tL6y99JEOTCQrIDVV1_l5D-dxgdAIbEPVfwW-BFVoDYUwqObVdBsHGDeSgVwTCZaKqMt1lxYILhSNvn9P8FgIIwzhoeOFo_DzENNKrs_3xk1vSy4ZcRFd5ErTUdMUGWoSqeb507grtYXhkV-RsY5mBX3h2R8smCieHXKwXdwt8gys3oo-bU0zwss9lVVtj-HOBXDHUHwbx8mHs7-6RgUA6YhJ89V2Un-ohfDI_v2cJQny_ooEa_ZTIBdNIMItBVOcAhUP9NTwfCYUFjHu9URE98j10IB2L-n1Yf7FXxo_c55mstn59P_am_RDGKQnyRxR9zxByYy5xPa5MEIT2n0DbKwlyQyMxZRx5ZfNS_RvKTGXPe_-YJnknaavWCTMMesKS3V7QfNBrs75Xsl5Px4CBh6TIqifLVNvNSVKcpdRTz1w=w1250-h938-no?authus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12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80" name="Picture 4" descr="https://lh3.googleusercontent.com/itrhGQOte3yjTox7gD-crmh0Gx9p-XPPgLkKa68xRdudL8hDwvHF1gN2TOPRiODIz_jsP5nTYDi7lPrpAvWSRDfAnqy9LBOLF5ZJzoSBkdYvwk3Ff9m8liB_FHmFU6SXOEfAeXneU8dFbP7GEg1xBpxDq0-EALd_1xSlWfqu75M0DsKf1wm_XC_MQrEKkuKW0y9SBnEJzGGlsOeFfk4z8UuZLUxLMFRLxtTWE--N9pCOyHcooA7AuCvdnG-JyeME7K7rQ1d6MczDMxRAMoFSZUuUIzx9zOQIIqkBqcHjkPF9yADffcaTk6aiAQ33xkkWJS2Cwe7rfwTNoG_Wg_Wkw8B8FIW37n03E27h-0L1bT-cjl3BXwPZSfENtPs21JjTzJNV7MYQTduIDzKL02L3dcAQ7FEkdQMJP8EFgtkD92liHASKfmyepnjMCfnQk3Btvm0dVsnczUIDDuPDRCcbByx0fM6ywCxcA09jHgbKcUCAljpNd7Cms6U_GngKQDSkgJE-EMj5SaeALI9MZCDYtPKnwd2cK7k-V9ambN_eyhhAVco8yqj3aoR5CZe7Mry3eexLbWL-ZnLfFkIArOPE2oOmUqDm5RD8CIUwNT0Ml2phdKFgxqHv9b8lYyQQTZ-FBPDpKmCjPonUKgrncLCPjAP2xt4ubLb5B0w2GHO_WZqDzO6riGKFFlThxDvz7Bu2BWDCPx2htYjR7RUAU8UuPKx6GyIy8hQhbjxLiLTaroB2M-1AjMEWZrwvVww=w1250-h938-no?authus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12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s://lh3.googleusercontent.com/JsXV_NBlR1l6TIi4FPk-AJFZ2NU4nsMwlAlyxdCPqKGEF2nHXtJSoceJDEFeknjSkS_upRJO0p0zDoFzG2AjQRFNFMgftHpI_wwAeh4ur96-lmz5d3S5zOFn1G2gNr45KCLDH4CrwTw1v91BdXB_yNxQXQRyC9YS8PKNl4sN2722m8DtiKAVuw9mzeUsAw1f_MEmUnaFQ8rZQ1dJscClP_9gRa2ruUQcbVv8NAl_MX61HMVGijodX3APpex9Gp2U61ZAuAjnq1-BOr39oYH62bMwxTY46vkm7Sk1nXmS5V7po88mtttNfQAadGvtwGFQTw3h5oH279eZP_NSi4AfLIDO6UYgsrFlVAmDaA5g0MHiilvdmQIOVk_Di49u7RICoyMRArF8YHYnYpPyxWlSTI_T6CY6vPa11dQG1nOR-nIGBWyBamc0O24HjCT15eOJmryamTS09m7aPVgAJr8tKPhc6DiRqakqpyO3ls7QjDtDPs9uTH4Iel-1cJnAp_obCQK7mIMeHx8-mk7N46vB7-YkIGaRhCHqCTyorEDyVSWu4w3N1rv5rdcqsyW_EUkZoOlKkCuJBx3Ano1-EjfaWTvwvusvvehdjjzpTQAlbnX4PqA1_FVzgrahhNpSyBmGuuPaHS18vnuYf9KkvQh1jMv3KMY6eTFbvzVjjVHBW8U8b5_dzGHGV6dXhE9ydaCP5bYLfcB4Juuo81TZMiwo35bf5qVTqrSChjMQzzvv13EYHHYjnZCfC8auHZc=w1250-h938-no?authus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8" name="Picture 4" descr="https://lh3.googleusercontent.com/VdexU3x8bbhkZ2MBbxedcXDxYzW2qy95bIXAsdE9cAEHeFH3_nf5G4W-YGpveJ-bAzzgXB6HYrHZSy_lPBBWeiIykFtKO4vmzi5b6MsEaghRD7u4JScsOAaIiI3K7ck7Qa9kHRVcVcQLupzNYjEbCuGx7INDBKf6H1E1nX-Ezg3Z0_dJhLFSUZgWd2WBMZxCRgqRDN0lCvuLH5fgfkT1e0A-UiAc_KPDeRS255zbEAEkQOgXY36JgsizdMoog5FhhqAbQroSf5xAjfdW4cKjbHnt0L60ystXDLjV9OwrY_l9tM8mpDy6c2h7SJh422Flle6Jc380VHgoyrh2w-w1oRMX6Z9klQ0m6gYVbZW72uLmK4GCVNyYrEWBIm9cRHEXXOiS0VU1dhh0WNqHtVFVPNtufaxMeC7xu_ws5nxavcje6lzxXqUh8gBqPQsiXqCQ6oDELpPLspk4ei7St3nPygjzEokmC7H5Czc4r-ib94vdImULYZgjo9-YWmVsKOLBtHUxXlN__wNVxx3MIug9JAeavn6l17VJnh1JeH5BaErBf9JU5iTM6yDIpdKQx9iQA9yb50P5NG6lXo2TDn_5AxAlv4a9LlF9jvfpIq-h0NEw0ZT3bQxd0N_3qGvdWZrQRRDMxY8vgwlLardkAvg5FEruo_DipCTTSdw_HBDl4f6-9mzWFCvrUJkIwkdXNwHtoy2KtwT8yz2onwjceznbtrFmV1rn_NXOJCpOLOamZnUQj94cPWHMKqN_SVc=w1250-h938-no?authus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912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hamora.info/up2/photo_image/cache/full_gallery/6165.1340194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87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566" y="131066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p:transition spd="slow" advTm="4446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593" y="176374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p:transition spd="slow" advTm="3713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ishmonger.ru/apps/fishmonger/add_files/doc_148_07-07-15-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85"/>
            <a:ext cx="9144000" cy="68742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https://primorsky.ru/upload/medialibrary/df8/df8f9fde0515083f71cc7c647bfdf5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96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041" y="229922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p:transition spd="slow" advTm="4103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i.mycdn.me/i?r=AzEPZsRbOZEKgBhR0XGMT1RkGxodmFOwDgZQ_EaSnPTwM6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657" y="271111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p:transition spd="slow" advTm="6786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rimring.ru/photo/large/n278_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9603"/>
            <a:ext cx="9144000" cy="7417603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5A610F-932E-432E-A8C7-661B14EA41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52494"/>
            <a:ext cx="54868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4814</TotalTime>
  <Words>6</Words>
  <Application>Microsoft Office PowerPoint</Application>
  <PresentationFormat>Экран (4:3)</PresentationFormat>
  <Paragraphs>2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Н. Малявка</dc:creator>
  <cp:lastModifiedBy>007</cp:lastModifiedBy>
  <cp:revision>347</cp:revision>
  <dcterms:created xsi:type="dcterms:W3CDTF">2019-12-09T23:40:20Z</dcterms:created>
  <dcterms:modified xsi:type="dcterms:W3CDTF">2022-07-08T10:32:09Z</dcterms:modified>
</cp:coreProperties>
</file>