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3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8" r:id="rId14"/>
    <p:sldId id="271" r:id="rId15"/>
    <p:sldId id="266" r:id="rId16"/>
    <p:sldId id="267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A2D1-D905-41F1-9090-2E472765E02A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5476-174F-45A2-AD3F-7E5C4B426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3572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A2D1-D905-41F1-9090-2E472765E02A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5476-174F-45A2-AD3F-7E5C4B426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8094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FDA2D1-D905-41F1-9090-2E472765E02A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125476-174F-45A2-AD3F-7E5C4B426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53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7" r:id="rId2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89F6E-FFDF-4E4A-9F04-013A6443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983" y="541867"/>
            <a:ext cx="9340946" cy="2048933"/>
          </a:xfrm>
        </p:spPr>
        <p:txBody>
          <a:bodyPr>
            <a:normAutofit/>
          </a:bodyPr>
          <a:lstStyle/>
          <a:p>
            <a:br>
              <a:rPr lang="ru-RU"/>
            </a:b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44A0E2-609D-4BD7-AF80-C3D800BC9E4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/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C6DE7D-5229-4B6A-A538-C2457D36F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6030" y="541866"/>
            <a:ext cx="6854899" cy="2048933"/>
          </a:xfrm>
        </p:spPr>
        <p:txBody>
          <a:bodyPr>
            <a:normAutofit/>
          </a:bodyPr>
          <a:lstStyle/>
          <a:p>
            <a:pPr algn="ctr"/>
            <a:r>
              <a:rPr lang="ru-RU" sz="2000" b="1"/>
              <a:t>Формирование функциональной грамотности на уроках английского языка на примере упражнений из УМК «Spotlight» для 5-11 классов, авторы Ю.Е.Ваулина, Д.Дули, О.Е.Подоляко, В.Эванс</a:t>
            </a:r>
            <a:endParaRPr lang="ru-RU" sz="2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2EFEA-D810-40C0-B842-2E472DB0621C}"/>
              </a:ext>
            </a:extLst>
          </p:cNvPr>
          <p:cNvSpPr txBox="1"/>
          <p:nvPr/>
        </p:nvSpPr>
        <p:spPr>
          <a:xfrm>
            <a:off x="7877908" y="3200400"/>
            <a:ext cx="3573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Учитель английского языка </a:t>
            </a:r>
          </a:p>
          <a:p>
            <a:r>
              <a:rPr lang="ru-RU"/>
              <a:t> </a:t>
            </a:r>
            <a:r>
              <a:rPr lang="en-US"/>
              <a:t>I</a:t>
            </a:r>
            <a:r>
              <a:rPr lang="ru-RU"/>
              <a:t> кв. категории</a:t>
            </a:r>
          </a:p>
          <a:p>
            <a:r>
              <a:rPr lang="ru-RU"/>
              <a:t>МБОУ шк. с. Чернышевка</a:t>
            </a:r>
          </a:p>
          <a:p>
            <a:r>
              <a:rPr lang="ru-RU"/>
              <a:t>Малахова Олеся Андреевна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8965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F9906B-7FDA-41E3-B9AA-5D41190719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7606" y="249982"/>
            <a:ext cx="5185801" cy="6358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62490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0218B5-A074-4D4A-8EDE-BEA492531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06" y="334107"/>
            <a:ext cx="8253046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9664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032883-7A92-4A05-A149-60DF30CC7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89" y="383344"/>
            <a:ext cx="8121748" cy="60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731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4A94B1-60C5-4D5E-88AB-48B0FD55F2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8691" y="347297"/>
            <a:ext cx="5078023" cy="5955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354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269826-CDE2-4555-8F3A-99F76CD28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488851"/>
            <a:ext cx="6363288" cy="4772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0D6D50-8553-45F6-A18C-175B9587F6BB}"/>
              </a:ext>
            </a:extLst>
          </p:cNvPr>
          <p:cNvSpPr txBox="1"/>
          <p:nvPr/>
        </p:nvSpPr>
        <p:spPr>
          <a:xfrm>
            <a:off x="7976382" y="301232"/>
            <a:ext cx="38357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err="1">
                <a:solidFill>
                  <a:schemeClr val="accent1">
                    <a:lumMod val="50000"/>
                  </a:schemeClr>
                </a:solidFill>
              </a:rPr>
              <a:t>Лепбук, интерактивная тетрадь. Это итоговое задание в котором можно проследить все аспекты функциональной грамотности и провести рефлексию по изученному модулю 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A6A330-1FD7-4A3A-B007-25128F6E5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6625"/>
            <a:ext cx="5716172" cy="42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7357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DDF695-81AF-4590-B041-7B0787279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10" y="393895"/>
            <a:ext cx="8365588" cy="6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409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5C865-6F2C-43B0-A9B7-03AC3BEF34B0}"/>
              </a:ext>
            </a:extLst>
          </p:cNvPr>
          <p:cNvSpPr txBox="1"/>
          <p:nvPr/>
        </p:nvSpPr>
        <p:spPr>
          <a:xfrm>
            <a:off x="2940148" y="1041009"/>
            <a:ext cx="6850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/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426214277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F4DCD1-FF82-4C70-9FFB-6FE512C26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17" y="1941342"/>
            <a:ext cx="5772443" cy="4329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364075-7D17-4220-A4DA-415A4CFFB43E}"/>
              </a:ext>
            </a:extLst>
          </p:cNvPr>
          <p:cNvSpPr txBox="1"/>
          <p:nvPr/>
        </p:nvSpPr>
        <p:spPr>
          <a:xfrm>
            <a:off x="422032" y="450166"/>
            <a:ext cx="11380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>
                <a:solidFill>
                  <a:schemeClr val="accent1">
                    <a:lumMod val="50000"/>
                  </a:schemeClr>
                </a:solidFill>
              </a:rPr>
              <a:t>Формирование функциональной грамотности на уроках английского языка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64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8C3FC-5269-43E6-93A8-F30789AF1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6" y="979463"/>
            <a:ext cx="6532098" cy="48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026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E357E5-03D9-407D-AA7F-ABA736095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9" y="515229"/>
            <a:ext cx="10958732" cy="582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2981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F1E959-41B5-4260-88D2-ACF7D129B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48" y="756138"/>
            <a:ext cx="4914313" cy="399717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502F5F-163F-4B9E-9523-D26BA0742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37" y="695669"/>
            <a:ext cx="3868615" cy="546666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0346820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DE10BF-D72F-4269-A689-253950DBC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4" y="777240"/>
            <a:ext cx="707136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78578"/>
      </p:ext>
    </p:extLst>
  </p:cSld>
  <p:clrMapOvr>
    <a:masterClrMapping/>
  </p:clrMapOvr>
  <p:transition spd="slow">
    <p:wip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5F0C47-E453-46CB-9B33-36D04A1E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4" y="603152"/>
            <a:ext cx="7535593" cy="56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772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4F8B1-ADE4-4CBF-89C1-626B7E707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07" y="463354"/>
            <a:ext cx="8106675" cy="59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0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1EB054-4749-49E0-8CBA-ADA902FDA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51" y="239151"/>
            <a:ext cx="8178019" cy="61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7639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Slice</Template>
  <Company/>
  <PresentationFormat>Широкоэкранный</PresentationFormat>
  <Paragraphs>9</Paragraphs>
  <Slides>16</Slides>
  <Notes>0</Notes>
  <TotalTime>32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0">
      <vt:lpstr>Arial</vt:lpstr>
      <vt:lpstr>Century Gothic</vt:lpstr>
      <vt:lpstr>Wingdings 3</vt:lpstr>
      <vt:lpstr>Сектор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Professional</dc:creator>
  <cp:lastModifiedBy>Professional</cp:lastModifiedBy>
  <cp:revision>4</cp:revision>
  <dcterms:created xsi:type="dcterms:W3CDTF">2023-01-24T11:46:38Z</dcterms:created>
  <dcterms:modified xsi:type="dcterms:W3CDTF">2023-01-26T02:43:42Z</dcterms:modified>
</cp:coreProperties>
</file>