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2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6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5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4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0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9DF9-5905-41E4-9339-356CC46E014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A4D0-D6A3-4073-A7A8-407876803E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школа с. Гражданка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Анучинского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муниципального округа Приморского края»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 обучающихся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u="sng" dirty="0" smtClean="0"/>
              <a:t>Учебный предмет “Физика”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 descr="F:\функциональная гамотность 2022\ФГ но\ТВ\PHOTO-2022-10-17-12-18-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  <p:pic>
        <p:nvPicPr>
          <p:cNvPr id="21507" name="Picture 3" descr="F:\функциональная гамотность 2022\ФГ но\ТВ\PHOTO-2022-10-17-12-19-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Учебный предмет </a:t>
            </a:r>
            <a:br>
              <a:rPr lang="ru-RU" u="sng" dirty="0" smtClean="0"/>
            </a:br>
            <a:r>
              <a:rPr lang="ru-RU" u="sng" dirty="0" smtClean="0"/>
              <a:t>“Функциональная грамотность”</a:t>
            </a:r>
            <a:endParaRPr lang="ru-RU" dirty="0"/>
          </a:p>
        </p:txBody>
      </p:sp>
      <p:pic>
        <p:nvPicPr>
          <p:cNvPr id="19460" name="Picture 4" descr="F:\функциональная гамотность 2022\ФГ но\20221013_1413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  <p:pic>
        <p:nvPicPr>
          <p:cNvPr id="19462" name="Picture 6" descr="F:\функциональная гамотность 2022\ФГ но\20221013_141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slide-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62" y="285728"/>
            <a:ext cx="8805236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5a653bd5dc8838e9ce548ea5eef9f432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termark.lovepik.com/photo/20211127/large/lovepik-pour-tea-picture_5011571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-10909" r="-3039" b="10909"/>
          <a:stretch/>
        </p:blipFill>
        <p:spPr bwMode="auto">
          <a:xfrm>
            <a:off x="0" y="-819472"/>
            <a:ext cx="11516208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Самые прочные знания – это те, которые добыты самостоятельным трудом.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Умения применять знания в жизни – это самое главное, чему мы должны учить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Что такое функциональная грамотность?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Функциональная грамотность – это способность человека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деятельности.</a:t>
            </a:r>
            <a:endParaRPr lang="ru-RU" sz="2000" dirty="0"/>
          </a:p>
        </p:txBody>
      </p:sp>
      <p:pic>
        <p:nvPicPr>
          <p:cNvPr id="1027" name="Picture 3" descr="F: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928802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15328" cy="7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Формы функциональной грамотности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pPr marL="342900" indent="-342900"/>
            <a:r>
              <a:rPr lang="ru-RU" sz="2400" dirty="0" smtClean="0"/>
              <a:t>1.Общая грамотность.</a:t>
            </a:r>
          </a:p>
          <a:p>
            <a:pPr marL="342900" indent="-342900"/>
            <a:r>
              <a:rPr lang="ru-RU" sz="2400" dirty="0" smtClean="0"/>
              <a:t>2. Коммуникативная .</a:t>
            </a:r>
          </a:p>
          <a:p>
            <a:pPr marL="342900" indent="-342900"/>
            <a:r>
              <a:rPr lang="ru-RU" sz="2400" dirty="0" smtClean="0"/>
              <a:t>3. Информационная.</a:t>
            </a:r>
          </a:p>
          <a:p>
            <a:pPr marL="342900" indent="-342900"/>
            <a:r>
              <a:rPr lang="ru-RU" sz="2400" dirty="0" smtClean="0"/>
              <a:t>4. Компьютерная. </a:t>
            </a:r>
          </a:p>
          <a:p>
            <a:pPr marL="342900" indent="-342900"/>
            <a:r>
              <a:rPr lang="ru-RU" sz="2400" dirty="0" smtClean="0"/>
              <a:t>5. Грамотность при решении бытовых проблем .</a:t>
            </a:r>
          </a:p>
          <a:p>
            <a:pPr marL="342900" indent="-342900"/>
            <a:endParaRPr lang="ru-RU" dirty="0"/>
          </a:p>
        </p:txBody>
      </p:sp>
      <p:pic>
        <p:nvPicPr>
          <p:cNvPr id="2051" name="Picture 3" descr="F:\79ad311e29b9a5e73511d208c7dbf96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511175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u="sng" dirty="0" smtClean="0"/>
              <a:t>Учебный предмет “Русский язык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16386" name="Picture 2" descr="F:\функциональная гамотность 2022\ФГ но\АЮ\20221013_132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12" y="2643182"/>
            <a:ext cx="4029876" cy="3022407"/>
          </a:xfrm>
          <a:prstGeom prst="rect">
            <a:avLst/>
          </a:prstGeom>
          <a:noFill/>
        </p:spPr>
      </p:pic>
      <p:pic>
        <p:nvPicPr>
          <p:cNvPr id="16387" name="Picture 3" descr="F:\функциональная гамотность 2022\ФГ но\АЮ\20221013_1344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Учебный предмет</a:t>
            </a:r>
            <a:br>
              <a:rPr lang="ru-RU" u="sng" dirty="0" smtClean="0"/>
            </a:br>
            <a:r>
              <a:rPr lang="ru-RU" u="sng" dirty="0" smtClean="0"/>
              <a:t> “Литературное чтение”</a:t>
            </a:r>
            <a:endParaRPr lang="ru-RU" dirty="0"/>
          </a:p>
        </p:txBody>
      </p:sp>
      <p:pic>
        <p:nvPicPr>
          <p:cNvPr id="17410" name="Picture 2" descr="F:\функциональная гамотность 2022\ФГ но\АЮ\20221013_132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17412" name="Picture 4" descr="F:\функциональная гамотность 2022\ФГ но\АЮ\20221013_1344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ru-RU" u="sng" dirty="0" smtClean="0"/>
              <a:t>Учебный предмет “Математика”</a:t>
            </a:r>
            <a:endParaRPr lang="ru-RU" dirty="0"/>
          </a:p>
        </p:txBody>
      </p:sp>
      <p:pic>
        <p:nvPicPr>
          <p:cNvPr id="18435" name="Picture 3" descr="F:\функциональная гамотность 2022\ФГ но\ОМ\PHOTO-2022-10-17-12-16-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  <p:pic>
        <p:nvPicPr>
          <p:cNvPr id="18436" name="Picture 4" descr="F:\функциональная гамотность 2022\ФГ но\ОМ\PHOTO-2022-10-17-12-16-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133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общеобразовательное учреждение «Средняя школа с. Гражданка Анучинского муниципального округа Приморского края»</vt:lpstr>
      <vt:lpstr>Презентация PowerPoint</vt:lpstr>
      <vt:lpstr>Презентация PowerPoint</vt:lpstr>
      <vt:lpstr>Презентация PowerPoint</vt:lpstr>
      <vt:lpstr>Что такое функциональная грамотность? </vt:lpstr>
      <vt:lpstr>Формы функциональной грамотности  </vt:lpstr>
      <vt:lpstr>Учебный предмет “Русский язык”</vt:lpstr>
      <vt:lpstr>Учебный предмет  “Литературное чтение”</vt:lpstr>
      <vt:lpstr>Учебный предмет “Математика”</vt:lpstr>
      <vt:lpstr>Учебный предмет “Физика” </vt:lpstr>
      <vt:lpstr>Учебный предмет  “Функциональная грамотность”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школа с.Гражданка</dc:title>
  <dc:creator>Пользователь</dc:creator>
  <cp:lastModifiedBy>2</cp:lastModifiedBy>
  <cp:revision>6</cp:revision>
  <dcterms:created xsi:type="dcterms:W3CDTF">2022-11-16T06:49:22Z</dcterms:created>
  <dcterms:modified xsi:type="dcterms:W3CDTF">2023-02-01T06:56:47Z</dcterms:modified>
</cp:coreProperties>
</file>