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3" d="100"/>
          <a:sy n="103" d="100"/>
        </p:scale>
        <p:origin x="-83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65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277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75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34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139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19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251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482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55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71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48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62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7780" y="1542743"/>
            <a:ext cx="8915399" cy="1988461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Муниципальное бюджетное общеобразовательное учреждение школа с. Анучино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Число детей, посетивших пришкольный лагерь: 228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948217" y="516300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2023г.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0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 </a:t>
            </a:r>
            <a:r>
              <a:rPr lang="ru-RU" dirty="0"/>
              <a:t>тропа «Мы – будущее</a:t>
            </a:r>
            <a:r>
              <a:rPr lang="en-US" dirty="0"/>
              <a:t> </a:t>
            </a:r>
            <a:r>
              <a:rPr lang="ru-RU" dirty="0"/>
              <a:t>малой Родины»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14" y="2088137"/>
            <a:ext cx="3056413" cy="305641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8346" y="5144550"/>
            <a:ext cx="3518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Встреча с участниками Движения Первых на </a:t>
            </a:r>
            <a:r>
              <a:rPr lang="ru-RU" sz="1400" dirty="0"/>
              <a:t>фестивале Дня молодёжи во </a:t>
            </a:r>
            <a:r>
              <a:rPr lang="ru-RU" sz="1400" dirty="0" smtClean="0"/>
              <a:t>Владивостоке, участие в мероприятиях на площадках фестиваля</a:t>
            </a:r>
            <a:endParaRPr lang="ru-RU" sz="1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9648" y="1938602"/>
            <a:ext cx="4767039" cy="35752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93639" y="5513882"/>
            <a:ext cx="7674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Окончание дополнительной общеобразовательной программы </a:t>
            </a:r>
            <a:r>
              <a:rPr lang="ru-RU" sz="1600" dirty="0"/>
              <a:t>«Сезонная школа «Социальное предпринимательство: бизнес или благотворительность».</a:t>
            </a:r>
          </a:p>
        </p:txBody>
      </p:sp>
    </p:spTree>
    <p:extLst>
      <p:ext uri="{BB962C8B-B14F-4D97-AF65-F5344CB8AC3E}">
        <p14:creationId xmlns:p14="http://schemas.microsoft.com/office/powerpoint/2010/main" val="34909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ru-RU" dirty="0" smtClean="0"/>
              <a:t> тропа «Мой дом родной»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1" y="3255409"/>
            <a:ext cx="3626971" cy="272022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16" y="2852961"/>
            <a:ext cx="4163568" cy="31226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368" y="3255409"/>
            <a:ext cx="3626970" cy="27202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75209" y="1853899"/>
            <a:ext cx="4302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Исторический час "Подвиг у озера Хасан"</a:t>
            </a:r>
          </a:p>
        </p:txBody>
      </p:sp>
    </p:spTree>
    <p:extLst>
      <p:ext uri="{BB962C8B-B14F-4D97-AF65-F5344CB8AC3E}">
        <p14:creationId xmlns:p14="http://schemas.microsoft.com/office/powerpoint/2010/main" val="327577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I тропа «Мой дом родной»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50" y="3997369"/>
            <a:ext cx="2664732" cy="2000631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993" y="2257019"/>
            <a:ext cx="2746058" cy="3657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30" y="1933860"/>
            <a:ext cx="2641784" cy="19834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0" y="2925561"/>
            <a:ext cx="4162814" cy="312536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450179" y="1887687"/>
            <a:ext cx="191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Музей </a:t>
            </a:r>
            <a:r>
              <a:rPr lang="ru-RU" dirty="0"/>
              <a:t>с</a:t>
            </a:r>
            <a:r>
              <a:rPr lang="ru-RU" dirty="0" smtClean="0"/>
              <a:t>. Анучино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5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I тропа «Мой дом родной»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48" y="3575304"/>
            <a:ext cx="3286764" cy="24676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63" y="2596896"/>
            <a:ext cx="2588159" cy="34472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430" y="2731578"/>
            <a:ext cx="2487043" cy="33126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566" y="2833554"/>
            <a:ext cx="2407043" cy="320939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71343" y="1923334"/>
            <a:ext cx="319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Ботанический </a:t>
            </a:r>
            <a:r>
              <a:rPr lang="ru-RU" dirty="0"/>
              <a:t>сад </a:t>
            </a:r>
            <a:r>
              <a:rPr lang="ru-RU" dirty="0" err="1"/>
              <a:t>г.Арсеньева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7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 </a:t>
            </a:r>
            <a:r>
              <a:rPr lang="ru-RU" dirty="0" smtClean="0"/>
              <a:t>тропа «Мои земляки»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52" y="2816352"/>
            <a:ext cx="3752088" cy="281406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70" y="2816352"/>
            <a:ext cx="5002784" cy="28140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5652" y="1965721"/>
            <a:ext cx="389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гостях у </a:t>
            </a:r>
            <a:r>
              <a:rPr lang="ru-RU" dirty="0" err="1" smtClean="0"/>
              <a:t>Янчука</a:t>
            </a:r>
            <a:r>
              <a:rPr lang="ru-RU" dirty="0" smtClean="0"/>
              <a:t> Андрея Яковлевича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1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 </a:t>
            </a:r>
            <a:r>
              <a:rPr lang="ru-RU" dirty="0"/>
              <a:t>тропа «Мои земляки»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68" y="2409317"/>
            <a:ext cx="4599517" cy="34496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86" y="2409317"/>
            <a:ext cx="4599517" cy="34496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47216" y="14852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Мастер-класс "Цветы для мамы" провела Галина </a:t>
            </a:r>
            <a:r>
              <a:rPr lang="ru-RU" dirty="0" err="1"/>
              <a:t>Сантимировна</a:t>
            </a:r>
            <a:r>
              <a:rPr lang="ru-RU" dirty="0"/>
              <a:t> Осадчая</a:t>
            </a:r>
          </a:p>
        </p:txBody>
      </p:sp>
    </p:spTree>
    <p:extLst>
      <p:ext uri="{BB962C8B-B14F-4D97-AF65-F5344CB8AC3E}">
        <p14:creationId xmlns:p14="http://schemas.microsoft.com/office/powerpoint/2010/main" val="167696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 </a:t>
            </a:r>
            <a:r>
              <a:rPr lang="ru-RU" dirty="0"/>
              <a:t>тропа «Мои земляки»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6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 </a:t>
            </a:r>
            <a:r>
              <a:rPr lang="ru-RU" dirty="0" smtClean="0"/>
              <a:t>тропа «Мы – будущее</a:t>
            </a:r>
            <a:r>
              <a:rPr lang="en-US" dirty="0" smtClean="0"/>
              <a:t> </a:t>
            </a:r>
            <a:r>
              <a:rPr lang="ru-RU" dirty="0" smtClean="0"/>
              <a:t>малой Родины» </a:t>
            </a:r>
            <a:endParaRPr lang="ru-RU" dirty="0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669" y="2823209"/>
            <a:ext cx="3648456" cy="27363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122" y="2823209"/>
            <a:ext cx="3648456" cy="27363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576" y="2823209"/>
            <a:ext cx="3648456" cy="273634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348379" y="1853754"/>
            <a:ext cx="2490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"Игры народов России"</a:t>
            </a:r>
          </a:p>
        </p:txBody>
      </p:sp>
    </p:spTree>
    <p:extLst>
      <p:ext uri="{BB962C8B-B14F-4D97-AF65-F5344CB8AC3E}">
        <p14:creationId xmlns:p14="http://schemas.microsoft.com/office/powerpoint/2010/main" val="335510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 </a:t>
            </a:r>
            <a:r>
              <a:rPr lang="ru-RU" dirty="0"/>
              <a:t>тропа «Мы – будущее</a:t>
            </a:r>
            <a:r>
              <a:rPr lang="en-US" dirty="0"/>
              <a:t> </a:t>
            </a:r>
            <a:r>
              <a:rPr lang="ru-RU" dirty="0"/>
              <a:t>малой Родины»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51579" y="1901618"/>
            <a:ext cx="7356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День добрых дел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6" y="2512655"/>
            <a:ext cx="3816479" cy="286235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35" y="2152497"/>
            <a:ext cx="3219606" cy="24147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29" y="4061099"/>
            <a:ext cx="2710868" cy="20331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67" y="1971017"/>
            <a:ext cx="2630424" cy="197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160</TotalTime>
  <Words>156</Words>
  <Application>Microsoft Office PowerPoint</Application>
  <PresentationFormat>Произвольный</PresentationFormat>
  <Paragraphs>21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Gallery</vt:lpstr>
      <vt:lpstr>Муниципальное бюджетное общеобразовательное учреждение школа с. Анучино</vt:lpstr>
      <vt:lpstr>I тропа «Мой дом родной»</vt:lpstr>
      <vt:lpstr>I тропа «Мой дом родной»</vt:lpstr>
      <vt:lpstr>I тропа «Мой дом родной»</vt:lpstr>
      <vt:lpstr>II тропа «Мои земляки»</vt:lpstr>
      <vt:lpstr>II тропа «Мои земляки»</vt:lpstr>
      <vt:lpstr>II тропа «Мои земляки»</vt:lpstr>
      <vt:lpstr>III тропа «Мы – будущее малой Родины» </vt:lpstr>
      <vt:lpstr>III тропа «Мы – будущее малой Родины» </vt:lpstr>
      <vt:lpstr>III тропа «Мы – будущее малой Родины»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школа с. Гражданка</dc:title>
  <dc:creator>khodyrevavika2003@outlook.com</dc:creator>
  <cp:lastModifiedBy>Gruzdeva</cp:lastModifiedBy>
  <cp:revision>19</cp:revision>
  <dcterms:created xsi:type="dcterms:W3CDTF">2023-08-17T10:09:11Z</dcterms:created>
  <dcterms:modified xsi:type="dcterms:W3CDTF">2023-08-17T23:15:45Z</dcterms:modified>
</cp:coreProperties>
</file>