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5" r:id="rId3"/>
    <p:sldId id="258" r:id="rId4"/>
    <p:sldId id="263" r:id="rId5"/>
    <p:sldId id="262" r:id="rId6"/>
    <p:sldId id="261" r:id="rId7"/>
    <p:sldId id="260" r:id="rId8"/>
    <p:sldId id="259" r:id="rId9"/>
    <p:sldId id="264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-83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2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7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70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01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1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07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561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40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38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4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7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7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85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7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2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4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FF6AB9-1512-4394-8743-269E6EF8EBF6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2A8D77-1E20-4942-8F13-246864391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0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6301" y="1570175"/>
            <a:ext cx="8189260" cy="198846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Муниципальное бюджетное общеобразовательное учреждение школа с. </a:t>
            </a:r>
            <a:r>
              <a:rPr lang="ru-RU" sz="3200" dirty="0" err="1" smtClean="0"/>
              <a:t>Чернышевка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Число детей, посетивших пришкольный лагерь: 145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09673" y="5015345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</a:t>
            </a:r>
            <a:r>
              <a:rPr lang="ru-RU" dirty="0" smtClean="0"/>
              <a:t> тропа «Мы – будущее малой родины»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78" y="2905760"/>
            <a:ext cx="2236469" cy="29819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918143"/>
            <a:ext cx="4490481" cy="2981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00" y="2893378"/>
            <a:ext cx="2255044" cy="30067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9289" y="2048073"/>
            <a:ext cx="989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Корреспонденты </a:t>
            </a:r>
            <a:r>
              <a:rPr lang="ru-RU" dirty="0"/>
              <a:t>школьной газеты "</a:t>
            </a:r>
            <a:r>
              <a:rPr lang="ru-RU" dirty="0" smtClean="0"/>
              <a:t>Начало" за круглым столом. Обсуждения необходимости </a:t>
            </a:r>
            <a:r>
              <a:rPr lang="ru-RU" dirty="0"/>
              <a:t>сохранения истории для будущих поколений, в том числе и на страницах газет.</a:t>
            </a:r>
          </a:p>
        </p:txBody>
      </p:sp>
    </p:spTree>
    <p:extLst>
      <p:ext uri="{BB962C8B-B14F-4D97-AF65-F5344CB8AC3E}">
        <p14:creationId xmlns:p14="http://schemas.microsoft.com/office/powerpoint/2010/main" val="32757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ru-RU" dirty="0"/>
              <a:t>тропа </a:t>
            </a:r>
            <a:r>
              <a:rPr lang="ru-RU" dirty="0" smtClean="0"/>
              <a:t>«Мой дом родной»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69" y="2557463"/>
            <a:ext cx="2488406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22" y="2557463"/>
            <a:ext cx="2551176" cy="3401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42" y="2557463"/>
            <a:ext cx="2458592" cy="32781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43049" y="19111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Просветительский центр </a:t>
            </a:r>
            <a:r>
              <a:rPr lang="ru-RU" dirty="0"/>
              <a:t>г. Арсеньева на </a:t>
            </a:r>
            <a:r>
              <a:rPr lang="ru-RU" dirty="0" smtClean="0"/>
              <a:t>мастер-класс </a:t>
            </a:r>
            <a:r>
              <a:rPr lang="ru-RU" dirty="0"/>
              <a:t>по плетению поясков.</a:t>
            </a:r>
          </a:p>
        </p:txBody>
      </p:sp>
    </p:spTree>
    <p:extLst>
      <p:ext uri="{BB962C8B-B14F-4D97-AF65-F5344CB8AC3E}">
        <p14:creationId xmlns:p14="http://schemas.microsoft.com/office/powerpoint/2010/main" val="34909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 тропа «Мой дом родной»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58" y="2907792"/>
            <a:ext cx="3176440" cy="23823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85" y="2907791"/>
            <a:ext cx="3190103" cy="2392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55" y="2907791"/>
            <a:ext cx="3164036" cy="2373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5648" y="2101333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Птичий двор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5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тропа «Мой дом Родной»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47" y="2639759"/>
            <a:ext cx="4410051" cy="3317875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3" y="2674938"/>
            <a:ext cx="4363293" cy="3282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95402" y="2028607"/>
            <a:ext cx="902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Престольный </a:t>
            </a:r>
            <a:r>
              <a:rPr lang="ru-RU" dirty="0"/>
              <a:t>празднике храма в честь святого благоверного князя Димитрия Донского с. </a:t>
            </a:r>
            <a:r>
              <a:rPr lang="ru-RU" dirty="0" err="1"/>
              <a:t>Корниловка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1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/>
              <a:t>тропа «Мои земляки»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5060"/>
            <a:ext cx="4423833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35060"/>
            <a:ext cx="4428742" cy="3321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0744" y="2101333"/>
            <a:ext cx="809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 </a:t>
            </a:r>
            <a:r>
              <a:rPr lang="ru-RU" dirty="0"/>
              <a:t>с </a:t>
            </a:r>
            <a:r>
              <a:rPr lang="ru-RU" dirty="0" smtClean="0"/>
              <a:t>Кудриным А.М</a:t>
            </a:r>
            <a:r>
              <a:rPr lang="ru-RU" dirty="0"/>
              <a:t>., </a:t>
            </a:r>
            <a:r>
              <a:rPr lang="ru-RU" dirty="0" smtClean="0"/>
              <a:t>рассказавшим </a:t>
            </a:r>
            <a:r>
              <a:rPr lang="ru-RU" dirty="0"/>
              <a:t>много интересного о комбинате «Витязь»</a:t>
            </a:r>
          </a:p>
        </p:txBody>
      </p:sp>
    </p:spTree>
    <p:extLst>
      <p:ext uri="{BB962C8B-B14F-4D97-AF65-F5344CB8AC3E}">
        <p14:creationId xmlns:p14="http://schemas.microsoft.com/office/powerpoint/2010/main" val="26286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/>
              <a:t>тропа «Мои земляки»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6" y="2612326"/>
            <a:ext cx="2488406" cy="3317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48" y="2612326"/>
            <a:ext cx="2488407" cy="3317876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85" y="2612326"/>
            <a:ext cx="2488406" cy="33178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592931" y="2612326"/>
            <a:ext cx="27730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История памятника </a:t>
            </a:r>
            <a:r>
              <a:rPr lang="ru-RU" dirty="0"/>
              <a:t>погибшим </a:t>
            </a:r>
            <a:r>
              <a:rPr lang="ru-RU" dirty="0" smtClean="0"/>
              <a:t>воинам-</a:t>
            </a:r>
            <a:r>
              <a:rPr lang="ru-RU" dirty="0" err="1" smtClean="0"/>
              <a:t>чернышевцам</a:t>
            </a:r>
            <a:r>
              <a:rPr lang="ru-RU" dirty="0" smtClean="0"/>
              <a:t>, фотографии </a:t>
            </a:r>
            <a:r>
              <a:rPr lang="ru-RU" dirty="0"/>
              <a:t>участников </a:t>
            </a:r>
            <a:r>
              <a:rPr lang="ru-RU" dirty="0" smtClean="0"/>
              <a:t>ВОВ, </a:t>
            </a:r>
            <a:r>
              <a:rPr lang="ru-RU" dirty="0"/>
              <a:t>архивные документы, </a:t>
            </a:r>
            <a:r>
              <a:rPr lang="ru-RU" dirty="0" smtClean="0"/>
              <a:t>письмо- напутствие </a:t>
            </a:r>
            <a:r>
              <a:rPr lang="ru-RU" dirty="0"/>
              <a:t>Героя Советского Союза М. Егорова, водружавшего в Берлине ЗНАМЯ ПОБЕДЫ</a:t>
            </a:r>
          </a:p>
        </p:txBody>
      </p:sp>
    </p:spTree>
    <p:extLst>
      <p:ext uri="{BB962C8B-B14F-4D97-AF65-F5344CB8AC3E}">
        <p14:creationId xmlns:p14="http://schemas.microsoft.com/office/powerpoint/2010/main" val="16769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тропа «Мои земляки»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84" y="2510918"/>
            <a:ext cx="2527411" cy="336988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0" y="2508695"/>
            <a:ext cx="2529078" cy="33721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949439" y="2604254"/>
            <a:ext cx="3429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гостях у народного умельца </a:t>
            </a:r>
            <a:r>
              <a:rPr lang="ru-RU" sz="2000" dirty="0" err="1"/>
              <a:t>Пинделя</a:t>
            </a:r>
            <a:r>
              <a:rPr lang="ru-RU" sz="2000" dirty="0"/>
              <a:t> Виктора Ивановича</a:t>
            </a:r>
          </a:p>
        </p:txBody>
      </p:sp>
    </p:spTree>
    <p:extLst>
      <p:ext uri="{BB962C8B-B14F-4D97-AF65-F5344CB8AC3E}">
        <p14:creationId xmlns:p14="http://schemas.microsoft.com/office/powerpoint/2010/main" val="37951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I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/>
              <a:t>тропа </a:t>
            </a:r>
            <a:r>
              <a:rPr lang="ru-RU" dirty="0" smtClean="0"/>
              <a:t>«Мы – будущее малой Родины»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72" y="2473133"/>
            <a:ext cx="2774299" cy="36990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92" y="2478024"/>
            <a:ext cx="3561416" cy="3694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53" y="2478024"/>
            <a:ext cx="2077974" cy="36941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32740" y="1826802"/>
            <a:ext cx="8826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Корреспонденты </a:t>
            </a:r>
            <a:r>
              <a:rPr lang="ru-RU" dirty="0"/>
              <a:t>школьной газеты «Начало» познакомились с работой типографии «</a:t>
            </a:r>
            <a:r>
              <a:rPr lang="ru-RU" dirty="0" err="1"/>
              <a:t>Полицентр</a:t>
            </a:r>
            <a:r>
              <a:rPr lang="ru-RU" dirty="0"/>
              <a:t>» (г. Арсеньев)</a:t>
            </a:r>
          </a:p>
        </p:txBody>
      </p:sp>
    </p:spTree>
    <p:extLst>
      <p:ext uri="{BB962C8B-B14F-4D97-AF65-F5344CB8AC3E}">
        <p14:creationId xmlns:p14="http://schemas.microsoft.com/office/powerpoint/2010/main" val="27867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 </a:t>
            </a:r>
            <a:r>
              <a:rPr lang="ru-RU" dirty="0"/>
              <a:t>тропа «Мы – будущее</a:t>
            </a:r>
            <a:r>
              <a:rPr lang="en-US" dirty="0"/>
              <a:t> </a:t>
            </a:r>
            <a:r>
              <a:rPr lang="ru-RU" dirty="0"/>
              <a:t>малой Родины»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252" y="2447735"/>
            <a:ext cx="2852564" cy="3760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05" y="3025120"/>
            <a:ext cx="2605562" cy="2605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18756" y="2573575"/>
            <a:ext cx="3425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Первичное </a:t>
            </a:r>
            <a:r>
              <a:rPr lang="ru-RU" dirty="0"/>
              <a:t>отделение РДДМ  Движения Первых стали участниками масштабного празднование Дня </a:t>
            </a:r>
            <a:r>
              <a:rPr lang="ru-RU" dirty="0" smtClean="0"/>
              <a:t>Молодёжи. Встреча с участниками Движения Первых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3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219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Муниципальное бюджетное общеобразовательное учреждение школа с. Чернышевка</vt:lpstr>
      <vt:lpstr>I тропа «Мой дом родной» </vt:lpstr>
      <vt:lpstr>I тропа «Мой дом родной»</vt:lpstr>
      <vt:lpstr>I тропа «Мой дом Родной» </vt:lpstr>
      <vt:lpstr>II тропа «Мои земляки»</vt:lpstr>
      <vt:lpstr>II тропа «Мои земляки»</vt:lpstr>
      <vt:lpstr>II тропа «Мои земляки»</vt:lpstr>
      <vt:lpstr>III тропа «Мы – будущее малой Родины»</vt:lpstr>
      <vt:lpstr>III тропа «Мы – будущее малой Родины» </vt:lpstr>
      <vt:lpstr>III тропа «Мы – будущее малой родины»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школа с. Гражданка</dc:title>
  <dc:creator>khodyrevavika2003@outlook.com</dc:creator>
  <cp:lastModifiedBy>Gruzdeva</cp:lastModifiedBy>
  <cp:revision>25</cp:revision>
  <dcterms:created xsi:type="dcterms:W3CDTF">2023-08-17T10:09:11Z</dcterms:created>
  <dcterms:modified xsi:type="dcterms:W3CDTF">2023-08-17T23:16:38Z</dcterms:modified>
</cp:coreProperties>
</file>