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03" d="100"/>
          <a:sy n="103" d="100"/>
        </p:scale>
        <p:origin x="-834" y="-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55457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0617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247278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69913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3214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60364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4923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80364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998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36046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4541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2829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992757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8618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6660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4320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F6AB9-1512-4394-8743-269E6EF8EBF6}" type="datetimeFigureOut">
              <a:rPr lang="ru-RU" smtClean="0"/>
              <a:t>18.08.2023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C2A8D77-1E20-4942-8F13-2468643915C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771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&#1072;&#1085;&#1091;&#1095;&#1080;&#1085;&#1086;-&#1086;&#1073;&#1088;.&#1088;&#1092;/wp-content/uploads/2023/08/Prostaya-skazka-o-Ermakovyh.docx" TargetMode="Externa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&#1072;&#1085;&#1091;&#1095;&#1080;&#1085;&#1086;-&#1086;&#1073;&#1088;.&#1088;&#1092;/wp-content/uploads/2023/08/MBOU-shkola-s.-Grazhdanka-Lyudi-zemli-Anuchinskoj.pdf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89213" y="950976"/>
            <a:ext cx="8915399" cy="3826405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Муниципальное бюджетное общеобразовательное учреждение школа с. Гражданка</a:t>
            </a:r>
            <a:endParaRPr lang="ru-RU" sz="40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ru-RU" smtClean="0"/>
              <a:t>Число детей, </a:t>
            </a:r>
            <a:r>
              <a:rPr lang="ru-RU" dirty="0" smtClean="0"/>
              <a:t>посетивших пришкольный лагерь: 177 человек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5689600" y="6031345"/>
            <a:ext cx="845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2023г.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810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 </a:t>
            </a:r>
            <a:r>
              <a:rPr lang="ru-RU" dirty="0"/>
              <a:t>тропа «Мы – будущее</a:t>
            </a:r>
            <a:r>
              <a:rPr lang="en-US" dirty="0"/>
              <a:t> </a:t>
            </a:r>
            <a:r>
              <a:rPr lang="ru-RU" dirty="0"/>
              <a:t>малой Родины»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91784" y="1905001"/>
            <a:ext cx="3778250" cy="37782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791784" y="5683251"/>
            <a:ext cx="399559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Центральная детская библиотека </a:t>
            </a:r>
            <a:r>
              <a:rPr lang="ru-RU" sz="1400" dirty="0"/>
              <a:t>г. Арсеньева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78" y="1999015"/>
            <a:ext cx="2330008" cy="2339757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069" y="2491345"/>
            <a:ext cx="2605562" cy="260556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18" y="4493172"/>
            <a:ext cx="1800727" cy="1795111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611068" y="5098475"/>
            <a:ext cx="308755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/>
              <a:t>Встреча с участниками Движения Первых на </a:t>
            </a:r>
            <a:r>
              <a:rPr lang="ru-RU" sz="1400" dirty="0"/>
              <a:t>фестивале Дня молодёжи во </a:t>
            </a:r>
            <a:r>
              <a:rPr lang="ru-RU" sz="1400" dirty="0" smtClean="0"/>
              <a:t>Владивостоке, участие в мероприятиях на площадках фестиваля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4909780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</a:t>
            </a:r>
            <a:r>
              <a:rPr lang="ru-RU" dirty="0" smtClean="0"/>
              <a:t> тропа «Мой дом родной»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72749" y="1742536"/>
            <a:ext cx="5248231" cy="39407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472750" y="5683250"/>
            <a:ext cx="38295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 Духовно-просветительский центр г. Арсеньева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4899" y="1654833"/>
            <a:ext cx="4028417" cy="402841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664898" y="5683250"/>
            <a:ext cx="40284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/>
              <a:t>Музей </a:t>
            </a:r>
            <a:r>
              <a:rPr lang="ru-RU" sz="1600" dirty="0"/>
              <a:t>истории города Арсеньева с познавательной лекцией по выставке «Кукольные истории» </a:t>
            </a:r>
          </a:p>
        </p:txBody>
      </p:sp>
    </p:spTree>
    <p:extLst>
      <p:ext uri="{BB962C8B-B14F-4D97-AF65-F5344CB8AC3E}">
        <p14:creationId xmlns:p14="http://schemas.microsoft.com/office/powerpoint/2010/main" val="3275779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I тропа «Мой дом родной»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5127" y="1967345"/>
            <a:ext cx="2670508" cy="356067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129892" y="5528023"/>
            <a:ext cx="33409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dirty="0" err="1" smtClean="0"/>
              <a:t>Авиамузей</a:t>
            </a:r>
            <a:r>
              <a:rPr lang="ru-RU" sz="1600" dirty="0" smtClean="0"/>
              <a:t> </a:t>
            </a:r>
            <a:r>
              <a:rPr lang="ru-RU" sz="1600" dirty="0"/>
              <a:t>города Арсеньева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510" y="2556783"/>
            <a:ext cx="2882548" cy="21249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2279" y="2585606"/>
            <a:ext cx="2768952" cy="2067291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6878764" y="4807662"/>
            <a:ext cx="34190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/>
              <a:t>Исторический </a:t>
            </a:r>
            <a:r>
              <a:rPr lang="ru-RU" sz="1600" dirty="0"/>
              <a:t>музей в </a:t>
            </a:r>
            <a:r>
              <a:rPr lang="ru-RU" sz="1600" dirty="0" err="1"/>
              <a:t>Арсеньевской</a:t>
            </a:r>
            <a:r>
              <a:rPr lang="ru-RU" sz="1600" dirty="0"/>
              <a:t> епархии</a:t>
            </a:r>
          </a:p>
        </p:txBody>
      </p:sp>
    </p:spTree>
    <p:extLst>
      <p:ext uri="{BB962C8B-B14F-4D97-AF65-F5344CB8AC3E}">
        <p14:creationId xmlns:p14="http://schemas.microsoft.com/office/powerpoint/2010/main" val="369451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I тропа «Мой дом родной»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79358" y="2096767"/>
            <a:ext cx="3245608" cy="24342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4660" y="2099667"/>
            <a:ext cx="3237875" cy="2428406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3305360" y="4745680"/>
            <a:ext cx="37785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СХПК «Пионер» </a:t>
            </a:r>
            <a:r>
              <a:rPr lang="ru-RU" dirty="0" err="1"/>
              <a:t>с.Чернышевка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786761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 </a:t>
            </a:r>
            <a:r>
              <a:rPr lang="ru-RU" dirty="0" smtClean="0"/>
              <a:t>тропа «Мои земляки»</a:t>
            </a:r>
            <a:endParaRPr lang="ru-RU" dirty="0"/>
          </a:p>
        </p:txBody>
      </p:sp>
      <p:pic>
        <p:nvPicPr>
          <p:cNvPr id="4" name="Picture 2" descr="C:\Users\ADMIN\Desktop\78a231a8-9b56-4f24-ae09-1a44581f9e0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9616" b="2617"/>
          <a:stretch>
            <a:fillRect/>
          </a:stretch>
        </p:blipFill>
        <p:spPr bwMode="auto">
          <a:xfrm>
            <a:off x="1436986" y="1905000"/>
            <a:ext cx="2971113" cy="41044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4692770" y="4455219"/>
            <a:ext cx="481353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/>
              <a:t>Сказка о Ермаковых: </a:t>
            </a:r>
            <a:r>
              <a:rPr lang="en-US" sz="1100" dirty="0">
                <a:hlinkClick r:id="rId3"/>
              </a:rPr>
              <a:t>http://</a:t>
            </a:r>
            <a:r>
              <a:rPr lang="ru-RU" sz="1100" dirty="0" err="1">
                <a:hlinkClick r:id="rId3"/>
              </a:rPr>
              <a:t>анучино-обр.рф</a:t>
            </a:r>
            <a:r>
              <a:rPr lang="ru-RU" sz="1100" dirty="0">
                <a:hlinkClick r:id="rId3"/>
              </a:rPr>
              <a:t>/</a:t>
            </a:r>
            <a:r>
              <a:rPr lang="en-US" sz="1100" dirty="0" err="1" smtClean="0">
                <a:hlinkClick r:id="rId3"/>
              </a:rPr>
              <a:t>wp</a:t>
            </a:r>
            <a:r>
              <a:rPr lang="en-US" sz="1100" dirty="0" smtClean="0">
                <a:hlinkClick r:id="rId3"/>
              </a:rPr>
              <a:t>-content/uploads/2023/08/Prostaya-skazka-o-Ermakovyh.docx</a:t>
            </a:r>
            <a:endParaRPr lang="ru-RU" sz="1100" dirty="0" smtClean="0"/>
          </a:p>
          <a:p>
            <a:endParaRPr lang="ru-RU" sz="1600" dirty="0" smtClean="0"/>
          </a:p>
          <a:p>
            <a:r>
              <a:rPr lang="ru-RU" sz="1400" dirty="0" smtClean="0"/>
              <a:t>Презентация: </a:t>
            </a:r>
            <a:r>
              <a:rPr lang="en-US" sz="1100" dirty="0">
                <a:hlinkClick r:id="rId4"/>
              </a:rPr>
              <a:t>http://</a:t>
            </a:r>
            <a:r>
              <a:rPr lang="ru-RU" sz="1100" dirty="0" err="1">
                <a:hlinkClick r:id="rId4"/>
              </a:rPr>
              <a:t>анучино-обр.рф</a:t>
            </a:r>
            <a:r>
              <a:rPr lang="ru-RU" sz="1100" dirty="0">
                <a:hlinkClick r:id="rId4"/>
              </a:rPr>
              <a:t>/</a:t>
            </a:r>
            <a:r>
              <a:rPr lang="en-US" sz="1100" dirty="0" err="1">
                <a:hlinkClick r:id="rId4"/>
              </a:rPr>
              <a:t>wp</a:t>
            </a:r>
            <a:r>
              <a:rPr lang="en-US" sz="1100" dirty="0">
                <a:hlinkClick r:id="rId4"/>
              </a:rPr>
              <a:t>-content/uploads/2023/08/MBOU-shkola-s.-</a:t>
            </a:r>
            <a:r>
              <a:rPr lang="en-US" sz="1100" dirty="0" smtClean="0">
                <a:hlinkClick r:id="rId4"/>
              </a:rPr>
              <a:t>Grazhdanka-Lyudi-zemli-Anuchinskoj.pdf</a:t>
            </a:r>
            <a:endParaRPr lang="ru-RU" sz="1100" dirty="0"/>
          </a:p>
          <a:p>
            <a:endParaRPr lang="ru-RU" dirty="0"/>
          </a:p>
        </p:txBody>
      </p:sp>
      <p:sp>
        <p:nvSpPr>
          <p:cNvPr id="7" name="TextBox 6"/>
          <p:cNvSpPr txBox="1"/>
          <p:nvPr/>
        </p:nvSpPr>
        <p:spPr>
          <a:xfrm>
            <a:off x="4692770" y="2412661"/>
            <a:ext cx="5650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/>
              <a:t>Материал был собран и подготовлен учениками школы с. Гражданка, и выведен на окружной фестиваль - </a:t>
            </a:r>
            <a:r>
              <a:rPr lang="en-US" sz="1600" dirty="0" smtClean="0"/>
              <a:t>II </a:t>
            </a:r>
            <a:r>
              <a:rPr lang="ru-RU" sz="1600" dirty="0" smtClean="0"/>
              <a:t>летний фестиваль «Моя малая Родина – Анучинский округ»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692770" y="1905000"/>
            <a:ext cx="33682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ПРОЕКТ «Семья Ермаковых»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5184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 </a:t>
            </a:r>
            <a:r>
              <a:rPr lang="ru-RU" dirty="0"/>
              <a:t>тропа «Мои земляки»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0959" y="1590137"/>
            <a:ext cx="4681268" cy="46812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714226" y="1735348"/>
            <a:ext cx="408604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Подготовка </a:t>
            </a:r>
            <a:r>
              <a:rPr lang="ru-RU" dirty="0"/>
              <a:t>к проекту </a:t>
            </a:r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Репетиция</a:t>
            </a:r>
            <a:r>
              <a:rPr lang="ru-RU" dirty="0"/>
              <a:t>, экскурсия к </a:t>
            </a:r>
            <a:r>
              <a:rPr lang="ru-RU" dirty="0" smtClean="0"/>
              <a:t>гостеприимным </a:t>
            </a:r>
            <a:r>
              <a:rPr lang="ru-RU" dirty="0"/>
              <a:t>хозяевам- семье Ермаковых</a:t>
            </a:r>
          </a:p>
        </p:txBody>
      </p:sp>
    </p:spTree>
    <p:extLst>
      <p:ext uri="{BB962C8B-B14F-4D97-AF65-F5344CB8AC3E}">
        <p14:creationId xmlns:p14="http://schemas.microsoft.com/office/powerpoint/2010/main" val="1676961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 </a:t>
            </a:r>
            <a:r>
              <a:rPr lang="ru-RU" dirty="0"/>
              <a:t>тропа «Мои земляки»</a:t>
            </a:r>
          </a:p>
        </p:txBody>
      </p:sp>
      <p:pic>
        <p:nvPicPr>
          <p:cNvPr id="8" name="Picture 2" descr="C:\Users\ADMIN\Desktop\c9f68d65-ff63-4ab2-b618-3bb4e26233ad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10448" b="8943"/>
          <a:stretch>
            <a:fillRect/>
          </a:stretch>
        </p:blipFill>
        <p:spPr bwMode="auto">
          <a:xfrm>
            <a:off x="1612847" y="1905000"/>
            <a:ext cx="2638532" cy="3778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3" descr="C:\Users\ADMIN\Desktop\6e058b87-0201-4eef-9158-57332fc7bb43.jpg"/>
          <p:cNvPicPr>
            <a:picLocks noChangeAspect="1" noChangeArrowheads="1"/>
          </p:cNvPicPr>
          <p:nvPr/>
        </p:nvPicPr>
        <p:blipFill>
          <a:blip r:embed="rId3"/>
          <a:srcRect t="9505" b="11282"/>
          <a:stretch>
            <a:fillRect/>
          </a:stretch>
        </p:blipFill>
        <p:spPr bwMode="auto">
          <a:xfrm>
            <a:off x="4857753" y="1905000"/>
            <a:ext cx="2685054" cy="3778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1" descr="C:\Users\ADMIN\Desktop\58fae2ff-202a-4469-a5cf-c0c0fbc9cdd6.jpg"/>
          <p:cNvPicPr>
            <a:picLocks noChangeAspect="1" noChangeArrowheads="1"/>
          </p:cNvPicPr>
          <p:nvPr/>
        </p:nvPicPr>
        <p:blipFill>
          <a:blip r:embed="rId4"/>
          <a:srcRect b="9065"/>
          <a:stretch>
            <a:fillRect/>
          </a:stretch>
        </p:blipFill>
        <p:spPr bwMode="auto">
          <a:xfrm>
            <a:off x="8149181" y="1905000"/>
            <a:ext cx="2338917" cy="37782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8627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III </a:t>
            </a:r>
            <a:r>
              <a:rPr lang="ru-RU" dirty="0" smtClean="0"/>
              <a:t>тропа «Мы – будущее</a:t>
            </a:r>
            <a:r>
              <a:rPr lang="en-US" dirty="0" smtClean="0"/>
              <a:t> </a:t>
            </a:r>
            <a:r>
              <a:rPr lang="ru-RU" dirty="0" smtClean="0"/>
              <a:t>малой Родины»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30475" y="2074010"/>
            <a:ext cx="2833687" cy="37782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930475" y="5852260"/>
            <a:ext cx="267707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/>
              <a:t>постоянные участники праздника "Анучино - медовое раздолье"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68" t="11747" r="-1709" b="28424"/>
          <a:stretch/>
        </p:blipFill>
        <p:spPr>
          <a:xfrm>
            <a:off x="971542" y="2097024"/>
            <a:ext cx="3822909" cy="297304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08" b="16620"/>
          <a:stretch/>
        </p:blipFill>
        <p:spPr>
          <a:xfrm>
            <a:off x="4794451" y="2074010"/>
            <a:ext cx="2146802" cy="20715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0" b="14114"/>
          <a:stretch/>
        </p:blipFill>
        <p:spPr>
          <a:xfrm>
            <a:off x="4824334" y="4314585"/>
            <a:ext cx="2116919" cy="2216988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1019658" y="5144829"/>
            <a:ext cx="37083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dirty="0" smtClean="0"/>
              <a:t>Краевой </a:t>
            </a:r>
            <a:r>
              <a:rPr lang="ru-RU" sz="1600" dirty="0"/>
              <a:t>фестиваль казачьей культуры «Любо!» </a:t>
            </a:r>
          </a:p>
        </p:txBody>
      </p:sp>
    </p:spTree>
    <p:extLst>
      <p:ext uri="{BB962C8B-B14F-4D97-AF65-F5344CB8AC3E}">
        <p14:creationId xmlns:p14="http://schemas.microsoft.com/office/powerpoint/2010/main" val="33551069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III </a:t>
            </a:r>
            <a:r>
              <a:rPr lang="ru-RU" dirty="0"/>
              <a:t>тропа «Мы – будущее</a:t>
            </a:r>
            <a:r>
              <a:rPr lang="en-US" dirty="0"/>
              <a:t> </a:t>
            </a:r>
            <a:r>
              <a:rPr lang="ru-RU" dirty="0"/>
              <a:t>малой Родины»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33050" y="2137912"/>
            <a:ext cx="2931173" cy="409149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081" t="51265" r="52041" b="1925"/>
          <a:stretch/>
        </p:blipFill>
        <p:spPr>
          <a:xfrm>
            <a:off x="4925143" y="2123489"/>
            <a:ext cx="3133318" cy="40914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8419381" y="2137912"/>
            <a:ext cx="282083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П</a:t>
            </a:r>
            <a:r>
              <a:rPr lang="ru-RU" dirty="0" smtClean="0"/>
              <a:t>обедитель </a:t>
            </a:r>
            <a:r>
              <a:rPr lang="ru-RU" dirty="0"/>
              <a:t>краевого конкурса детских рисунков "Мы против коррупции!" </a:t>
            </a:r>
            <a:r>
              <a:rPr lang="ru-RU" dirty="0" smtClean="0"/>
              <a:t>Татьяна Голубенко, ученица МБОУ школы с. Гражданка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22308511"/>
      </p:ext>
    </p:extLst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Легкий дым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Легкий дым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Легкий дым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97</TotalTime>
  <Words>236</Words>
  <Application>Microsoft Office PowerPoint</Application>
  <PresentationFormat>Произвольный</PresentationFormat>
  <Paragraphs>30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Легкий дым</vt:lpstr>
      <vt:lpstr>Муниципальное бюджетное общеобразовательное учреждение школа с. Гражданка</vt:lpstr>
      <vt:lpstr>I тропа «Мой дом родной»</vt:lpstr>
      <vt:lpstr>I тропа «Мой дом родной»</vt:lpstr>
      <vt:lpstr>I тропа «Мой дом родной»</vt:lpstr>
      <vt:lpstr>II тропа «Мои земляки»</vt:lpstr>
      <vt:lpstr>II тропа «Мои земляки»</vt:lpstr>
      <vt:lpstr>II тропа «Мои земляки»</vt:lpstr>
      <vt:lpstr>III тропа «Мы – будущее малой Родины» </vt:lpstr>
      <vt:lpstr>III тропа «Мы – будущее малой Родины» </vt:lpstr>
      <vt:lpstr>III тропа «Мы – будущее малой Родины»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общеобразовательное учреждение школа с. Гражданка</dc:title>
  <dc:creator>khodyrevavika2003@outlook.com</dc:creator>
  <cp:lastModifiedBy>Gruzdeva</cp:lastModifiedBy>
  <cp:revision>15</cp:revision>
  <dcterms:created xsi:type="dcterms:W3CDTF">2023-08-17T10:09:11Z</dcterms:created>
  <dcterms:modified xsi:type="dcterms:W3CDTF">2023-08-17T23:45:28Z</dcterms:modified>
</cp:coreProperties>
</file>