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2"/>
  </p:notesMasterIdLst>
  <p:sldIdLst>
    <p:sldId id="348" r:id="rId2"/>
    <p:sldId id="299" r:id="rId3"/>
    <p:sldId id="288" r:id="rId4"/>
    <p:sldId id="332" r:id="rId5"/>
    <p:sldId id="302" r:id="rId6"/>
    <p:sldId id="298" r:id="rId7"/>
    <p:sldId id="336" r:id="rId8"/>
    <p:sldId id="283" r:id="rId9"/>
    <p:sldId id="326" r:id="rId10"/>
    <p:sldId id="33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B9DF8-FF86-4ADA-8536-8E5CFF1A21E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048AF-922B-4D85-9E38-D1D236977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6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048AF-922B-4D85-9E38-D1D236977D5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1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8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56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2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0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1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2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9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297B0-E561-44C1-9430-61D1685845B4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9094-0F06-430E-BCD6-3143FFFB4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4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761D2A-AB5B-F5D8-811B-C7D761DB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509" y="3445903"/>
            <a:ext cx="7932491" cy="185443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             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4800" dirty="0">
                <a:solidFill>
                  <a:srgbClr val="7030A0"/>
                </a:solidFill>
              </a:rPr>
              <a:t/>
            </a:r>
            <a:br>
              <a:rPr lang="ru-RU" sz="4800" dirty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Число детей, посетивших пришкольный лагерь: 120</a:t>
            </a:r>
            <a:r>
              <a:rPr lang="ru-RU" sz="3200" b="1" dirty="0">
                <a:solidFill>
                  <a:srgbClr val="7030A0"/>
                </a:solidFill>
              </a:rPr>
              <a:t/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>
                <a:solidFill>
                  <a:srgbClr val="7030A0"/>
                </a:solidFill>
              </a:rPr>
              <a:t/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2023 </a:t>
            </a:r>
            <a:r>
              <a:rPr lang="ru-RU" sz="1800" b="1" dirty="0">
                <a:solidFill>
                  <a:srgbClr val="7030A0"/>
                </a:solidFill>
              </a:rPr>
              <a:t>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ED398B5-0865-95AD-786E-F21886A6F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2861" y="2103053"/>
            <a:ext cx="7976123" cy="134423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Муниципальное бюджетное общеобразовательное учреждение школа </a:t>
            </a:r>
            <a:r>
              <a:rPr lang="ru-RU" sz="2800" b="1" dirty="0">
                <a:solidFill>
                  <a:srgbClr val="7030A0"/>
                </a:solidFill>
              </a:rPr>
              <a:t>с. </a:t>
            </a:r>
            <a:r>
              <a:rPr lang="ru-RU" sz="2800" b="1" dirty="0" smtClean="0">
                <a:solidFill>
                  <a:srgbClr val="7030A0"/>
                </a:solidFill>
              </a:rPr>
              <a:t>Новогордеевка</a:t>
            </a:r>
            <a:r>
              <a:rPr lang="ru-RU" sz="2800" b="1" dirty="0">
                <a:solidFill>
                  <a:srgbClr val="7030A0"/>
                </a:solidFill>
              </a:rPr>
              <a:t/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90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4"/>
    </mc:Choice>
    <mc:Fallback xmlns="">
      <p:transition spd="slow" advTm="52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A5571C-C019-B114-5143-4EB88B09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10" y="1132945"/>
            <a:ext cx="9601196" cy="77185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Мастер-класс «Цветы из бумаги»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527A70C-7CF7-53C0-E190-7BEDD131D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094" y="2281382"/>
            <a:ext cx="2824791" cy="37663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593824-DB8F-E67F-5848-2164C322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79" y="2231670"/>
            <a:ext cx="2862075" cy="3816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4597" y="529500"/>
            <a:ext cx="725316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«МЫ -  БУДУЩЕЕ МАЛОЙ РОДИНЫ»</a:t>
            </a:r>
          </a:p>
        </p:txBody>
      </p:sp>
    </p:spTree>
    <p:extLst>
      <p:ext uri="{BB962C8B-B14F-4D97-AF65-F5344CB8AC3E}">
        <p14:creationId xmlns:p14="http://schemas.microsoft.com/office/powerpoint/2010/main" val="24496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"/>
    </mc:Choice>
    <mc:Fallback xmlns="">
      <p:transition spd="slow" advTm="40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154901"/>
            <a:ext cx="9601196" cy="86452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Час краеведения «Путешествие по родным просторам»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2E4B271-0516-557E-0E2A-A42DFE05B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479" y="2314058"/>
            <a:ext cx="2794376" cy="372583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0D13B9-7DBE-CFEB-B692-ABD06F1DC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2" r="-1"/>
          <a:stretch/>
        </p:blipFill>
        <p:spPr>
          <a:xfrm>
            <a:off x="6494963" y="2373745"/>
            <a:ext cx="2323136" cy="36661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«МОЙ ДОМ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РОДНОЙ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387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/>
    </mc:Choice>
    <mc:Fallback xmlns="">
      <p:transition spd="slow" advTm="607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18D9AD0-3874-B080-2C74-0A0002162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023" y="2687578"/>
            <a:ext cx="2428755" cy="323834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86F563-44B4-D1DD-F945-523E26BFE1C8}"/>
              </a:ext>
            </a:extLst>
          </p:cNvPr>
          <p:cNvSpPr txBox="1"/>
          <p:nvPr/>
        </p:nvSpPr>
        <p:spPr>
          <a:xfrm>
            <a:off x="1038432" y="1259005"/>
            <a:ext cx="7969102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59410" indent="381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Droid Sans Devanagari"/>
              </a:rPr>
              <a:t>Экскурсия на конеферму </a:t>
            </a:r>
          </a:p>
          <a:p>
            <a:pPr marR="359410" indent="381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Droid Sans Devanagari"/>
              </a:rPr>
              <a:t>с. </a:t>
            </a:r>
            <a:r>
              <a:rPr lang="ru-RU" sz="2800" b="1" kern="0" dirty="0" err="1">
                <a:solidFill>
                  <a:srgbClr val="7030A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Droid Sans Devanagari"/>
              </a:rPr>
              <a:t>Старогордеевка</a:t>
            </a:r>
            <a:endParaRPr lang="ru-RU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«МОЙ ДОМ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РОДНОЙ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03" y="2988541"/>
            <a:ext cx="3905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"/>
    </mc:Choice>
    <mc:Fallback xmlns="">
      <p:transition spd="slow" advTm="56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07FDC6-70BD-0EC4-D090-B2E40220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10" y="1354367"/>
            <a:ext cx="9601196" cy="82173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Экскурсия в музей авиации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85D523-6FDE-CFDD-2233-3FAEA826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78" y="2680438"/>
            <a:ext cx="2369203" cy="3158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6E417A-4CD8-2909-DAA3-C02733468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18" y="2394735"/>
            <a:ext cx="2583480" cy="34446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«МОЙ ДОМ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РОДНОЙ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89" y="1976581"/>
            <a:ext cx="2736129" cy="36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"/>
    </mc:Choice>
    <mc:Fallback xmlns="">
      <p:transition spd="slow" advTm="60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6E95F9-F076-F3F5-AAEF-3B217108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5522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Библиотечный час «Ребята нашего села»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7959A40-DDEA-DE2F-E819-9CFD7264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6" y="2669309"/>
            <a:ext cx="3620659" cy="27154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«МОИ ЗЕМЛЯКИ»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57" y="2355853"/>
            <a:ext cx="5353050" cy="3028950"/>
          </a:xfrm>
        </p:spPr>
      </p:pic>
    </p:spTree>
    <p:extLst>
      <p:ext uri="{BB962C8B-B14F-4D97-AF65-F5344CB8AC3E}">
        <p14:creationId xmlns:p14="http://schemas.microsoft.com/office/powerpoint/2010/main" val="6502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spd="slow" advTm="594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4CB2AD-274F-84B9-D335-857A9B1F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149002" y="979441"/>
            <a:ext cx="3016597" cy="1212795"/>
          </a:xfrm>
        </p:spPr>
        <p:txBody>
          <a:bodyPr>
            <a:normAutofit/>
          </a:bodyPr>
          <a:lstStyle/>
          <a:p>
            <a:r>
              <a:rPr lang="ru-RU" sz="2400" dirty="0"/>
              <a:t>Митинг </a:t>
            </a:r>
            <a:r>
              <a:rPr lang="ru-RU" sz="2400" dirty="0" smtClean="0"/>
              <a:t>22 </a:t>
            </a:r>
            <a:r>
              <a:rPr lang="ru-RU" sz="2400" dirty="0"/>
              <a:t>июня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6F24462-E4F6-4DA5-D6F7-991982C8C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027" y="2185162"/>
            <a:ext cx="4974318" cy="3730739"/>
          </a:xfrm>
        </p:spPr>
      </p:pic>
      <p:sp>
        <p:nvSpPr>
          <p:cNvPr id="6" name="Прямоугольник 5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«МОИ ЗЕМЛЯКИ»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0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"/>
    </mc:Choice>
    <mc:Fallback xmlns="">
      <p:transition spd="slow" advTm="47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7BE90E-1B9B-246B-789E-23EEAD2E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130" y="860557"/>
            <a:ext cx="9601196" cy="8645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«День семьи, любви и верности»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2A3E7FB-1AB6-E30C-3D95-D7B50007B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738" y="2424544"/>
            <a:ext cx="2650376" cy="35338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509D82-0229-4AF3-350A-C1BB70DB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05" y="2443018"/>
            <a:ext cx="2622667" cy="34968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6D8D94-33C8-D7C3-1439-6D2BA481E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060" y="2382982"/>
            <a:ext cx="2712722" cy="3616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598" y="529500"/>
            <a:ext cx="6096000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«МОИ ЗЕМЛЯКИ»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0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"/>
    </mc:Choice>
    <mc:Fallback xmlns="">
      <p:transition spd="slow" advTm="61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1E9C27-8327-B31E-BE8A-9108C832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93388"/>
            <a:ext cx="9601196" cy="11887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Сказка «Каша из топора»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C1DFAAF-1463-2D0C-59F9-1561F4E2D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378" y="2790354"/>
            <a:ext cx="5608239" cy="28728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4597" y="529500"/>
            <a:ext cx="725316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«МЫ -  БУДУЩЕЕ МАЛОЙ РОДИНЫ»</a:t>
            </a:r>
          </a:p>
        </p:txBody>
      </p:sp>
    </p:spTree>
    <p:extLst>
      <p:ext uri="{BB962C8B-B14F-4D97-AF65-F5344CB8AC3E}">
        <p14:creationId xmlns:p14="http://schemas.microsoft.com/office/powerpoint/2010/main" val="14653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"/>
    </mc:Choice>
    <mc:Fallback xmlns="">
      <p:transition spd="slow" advTm="437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F0C6CB-3A01-C633-32B4-10875F30B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72" y="792495"/>
            <a:ext cx="9601196" cy="99752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Изготовление поделок из бросового материала «Вторая жизнь»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4597" y="529500"/>
            <a:ext cx="725316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«МЫ -  БУДУЩЕЕ МАЛОЙ РОДИНЫ»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t="36886" r="54331" b="16992"/>
          <a:stretch/>
        </p:blipFill>
        <p:spPr>
          <a:xfrm>
            <a:off x="1607127" y="2890982"/>
            <a:ext cx="3679686" cy="27445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 t="37980" r="19791" b="16058"/>
          <a:stretch/>
        </p:blipFill>
        <p:spPr>
          <a:xfrm>
            <a:off x="6640946" y="2991547"/>
            <a:ext cx="3500582" cy="25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115</Words>
  <Application>Microsoft Office PowerPoint</Application>
  <PresentationFormat>Произвольный</PresentationFormat>
  <Paragraphs>22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             Число детей, посетивших пришкольный лагерь: 120   2023 год</vt:lpstr>
      <vt:lpstr>Час краеведения «Путешествие по родным просторам»</vt:lpstr>
      <vt:lpstr>Презентация PowerPoint</vt:lpstr>
      <vt:lpstr>Экскурсия в музей авиации</vt:lpstr>
      <vt:lpstr>Библиотечный час «Ребята нашего села»</vt:lpstr>
      <vt:lpstr>Митинг 22 июня</vt:lpstr>
      <vt:lpstr>«День семьи, любви и верности»</vt:lpstr>
      <vt:lpstr>Сказка «Каша из топора»</vt:lpstr>
      <vt:lpstr>Изготовление поделок из бросового материала «Вторая жизнь»</vt:lpstr>
      <vt:lpstr>Мастер-класс «Цветы из бумаги»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Щура</dc:creator>
  <cp:lastModifiedBy>Gruzdeva</cp:lastModifiedBy>
  <cp:revision>36</cp:revision>
  <dcterms:created xsi:type="dcterms:W3CDTF">2023-06-01T23:53:44Z</dcterms:created>
  <dcterms:modified xsi:type="dcterms:W3CDTF">2023-08-17T23:43:21Z</dcterms:modified>
</cp:coreProperties>
</file>