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0" r:id="rId2"/>
    <p:sldId id="257" r:id="rId3"/>
    <p:sldId id="258" r:id="rId4"/>
    <p:sldId id="259" r:id="rId5"/>
    <p:sldId id="260" r:id="rId6"/>
    <p:sldId id="271" r:id="rId7"/>
    <p:sldId id="262" r:id="rId8"/>
    <p:sldId id="261" r:id="rId9"/>
    <p:sldId id="264" r:id="rId10"/>
    <p:sldId id="272" r:id="rId11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828" y="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F25A96B-51FE-4FA5-BA24-9483F634C802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75151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9F1B42C-4BD8-4C3B-96CB-7AA63FFBC9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5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134DBD-F212-43E0-98FF-59BF7C2E7AC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48D073-2B88-4F07-A3FC-908DC2A7551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F5F2CC-D37B-45C2-A232-77450A4446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BEC7DA-3AF3-41EF-B7FE-E46E2A47755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4A6F41-50B3-494B-AE85-DAFBE629B0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5C5881-DE81-451D-90AE-FFFE3160AEE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66F6B6-0BE7-48A8-88A1-44DCE8FA5D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9AA222-5E76-4E49-A73F-3DC1D925982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0F528D-CBE5-429D-A141-77C77DCFD03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33AE31-4756-4276-A33E-2DEB3C78275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5B9419-5F29-484F-92BC-3E8BFC3773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DD6F9B7-6453-4960-A481-D41C4EAECEC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35854" y="1395115"/>
            <a:ext cx="8569325" cy="1214438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Тихореченский</a:t>
            </a:r>
            <a:r>
              <a:rPr lang="ru-RU" dirty="0" smtClean="0"/>
              <a:t> </a:t>
            </a:r>
            <a:r>
              <a:rPr lang="ru-RU" dirty="0" err="1" smtClean="0"/>
              <a:t>филлиал</a:t>
            </a:r>
            <a:r>
              <a:rPr lang="ru-RU" dirty="0"/>
              <a:t> </a:t>
            </a:r>
            <a:r>
              <a:rPr lang="ru-RU" dirty="0" smtClean="0"/>
              <a:t>МБОУ школы с. </a:t>
            </a:r>
            <a:r>
              <a:rPr lang="ru-RU" dirty="0" err="1" smtClean="0"/>
              <a:t>Чернышевка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08200" y="3411339"/>
            <a:ext cx="522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Число детей, посетивших пришкольный лагерь: 28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830442" y="4923507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9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8" y="1588026"/>
            <a:ext cx="4680520" cy="350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ownloads\IMG-20230707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11139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932" y="9897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ТРОПА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«МЫ – БУДУЩЕЕ МАЛОЙ РОДИНЫ»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7919" y="25012"/>
            <a:ext cx="5832553" cy="722031"/>
          </a:xfrm>
        </p:spPr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ТРОПА «МОЙ ДОМ РОДНОЙ»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User\Desktop\моя малая родина\20230627_101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33" y="3904998"/>
            <a:ext cx="2674091" cy="17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я малая родина\20230627_093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3043" y="2520046"/>
            <a:ext cx="354996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060" y="1335407"/>
            <a:ext cx="486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Диспут «Кто я, где мои корни?», </a:t>
            </a:r>
          </a:p>
          <a:p>
            <a:r>
              <a:rPr lang="ru-RU" dirty="0" smtClean="0"/>
              <a:t>«Лекарственные растения Приморского края»</a:t>
            </a:r>
          </a:p>
        </p:txBody>
      </p:sp>
      <p:pic>
        <p:nvPicPr>
          <p:cNvPr id="1033" name="Picture 9" descr="C:\Users\User\Desktop\моя малая родина\20230629_114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2" y="2077211"/>
            <a:ext cx="2665818" cy="17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моя малая родина\20230627_0942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2" y="3917537"/>
            <a:ext cx="1656184" cy="17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моя малая родина\20230627_0938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48" y="2691259"/>
            <a:ext cx="1940175" cy="2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66" y="2768239"/>
            <a:ext cx="3344142" cy="286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2755098"/>
            <a:ext cx="2819537" cy="28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моя малая родина\20230627_1158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0" y="747043"/>
            <a:ext cx="342932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" y="2763267"/>
            <a:ext cx="3182679" cy="286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628" y="1127512"/>
            <a:ext cx="5454466" cy="1107996"/>
          </a:xfrm>
          <a:prstGeom prst="rect">
            <a:avLst/>
          </a:prstGeom>
          <a:pattFill prst="pct5">
            <a:fgClr>
              <a:schemeClr val="accent3">
                <a:lumMod val="60000"/>
                <a:lumOff val="40000"/>
              </a:schemeClr>
            </a:fgClr>
            <a:bgClr>
              <a:schemeClr val="accent3">
                <a:lumMod val="40000"/>
                <a:lumOff val="60000"/>
              </a:schemeClr>
            </a:bgClr>
          </a:pattFill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ФГКУ комбинат «Арктика»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Росрезерв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железнодорожная станция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Тихоречное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7919" y="25012"/>
            <a:ext cx="5832553" cy="72203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OpenSymbol"/>
              <a:buNone/>
              <a:defRPr/>
            </a:defPPr>
            <a:lvl1pPr lvl="0" algn="ctr" rtl="0" hangingPunct="0">
              <a:buSzPct val="45000"/>
              <a:buFont typeface="OpenSymbol"/>
              <a:buChar char="●"/>
              <a:tabLst/>
              <a:defRPr lang="ru-RU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lvl="1">
              <a:buSzPct val="45000"/>
              <a:buFont typeface="OpenSymbol"/>
              <a:buChar char="●"/>
              <a:defRPr/>
            </a:lvl2pPr>
            <a:lvl3pPr lvl="2">
              <a:buSzPct val="45000"/>
              <a:buFont typeface="OpenSymbol"/>
              <a:buChar char="●"/>
              <a:defRPr/>
            </a:lvl3pPr>
            <a:lvl4pPr lvl="3">
              <a:buSzPct val="45000"/>
              <a:buFont typeface="OpenSymbol"/>
              <a:buChar char="●"/>
              <a:defRPr/>
            </a:lvl4pPr>
            <a:lvl5pPr lvl="4">
              <a:buSzPct val="45000"/>
              <a:buFont typeface="OpenSymbol"/>
              <a:buChar char="●"/>
              <a:defRPr/>
            </a:lvl5pPr>
            <a:lvl6pPr lvl="5">
              <a:buSzPct val="45000"/>
              <a:buFont typeface="OpenSymbol"/>
              <a:buChar char="●"/>
              <a:defRPr/>
            </a:lvl6pPr>
            <a:lvl7pPr lvl="6">
              <a:buSzPct val="45000"/>
              <a:buFont typeface="OpenSymbol"/>
              <a:buChar char="●"/>
              <a:defRPr/>
            </a:lvl7pPr>
            <a:lvl8pPr lvl="7">
              <a:buSzPct val="45000"/>
              <a:buFont typeface="OpenSymbol"/>
              <a:buChar char="●"/>
              <a:defRPr/>
            </a:lvl8pPr>
            <a:lvl9pPr lvl="8">
              <a:buSzPct val="45000"/>
              <a:buFont typeface="OpenSymbol"/>
              <a:buChar char="●"/>
              <a:defRPr/>
            </a:lvl9pPr>
          </a:lstStyle>
          <a:p>
            <a:pPr>
              <a:buFont typeface="OpenSymbol"/>
              <a:buNone/>
            </a:pPr>
            <a:r>
              <a:rPr lang="ru-RU" sz="32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ТРОПА «МОЙ ДОМ РОДНОЙ»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37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оя малая родина\20230627_104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7879" y="1898109"/>
            <a:ext cx="2871820" cy="21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оя малая родина\20230627_104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38785" y="1760938"/>
            <a:ext cx="2926586" cy="219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моя малая родина\20230627_1047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24" y="990801"/>
            <a:ext cx="2121119" cy="27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моя малая родина\20230627_104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99" y="1022301"/>
            <a:ext cx="2832851" cy="26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099" y="627059"/>
            <a:ext cx="987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итература о Дальнем востоке</a:t>
            </a:r>
            <a:endParaRPr lang="ru-RU" dirty="0"/>
          </a:p>
        </p:txBody>
      </p:sp>
      <p:pic>
        <p:nvPicPr>
          <p:cNvPr id="3078" name="Picture 6" descr="C:\Users\User\Desktop\моя малая родина\20230627_1049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24" y="3829193"/>
            <a:ext cx="3542682" cy="17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моя малая родина\20230627_1047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0723" y="3981224"/>
            <a:ext cx="1860602" cy="13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47919" y="25012"/>
            <a:ext cx="5832553" cy="72203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OpenSymbol"/>
              <a:buNone/>
              <a:defRPr/>
            </a:defPPr>
            <a:lvl1pPr lvl="0" algn="ctr" rtl="0" hangingPunct="0">
              <a:buSzPct val="45000"/>
              <a:buFont typeface="OpenSymbol"/>
              <a:buChar char="●"/>
              <a:tabLst/>
              <a:defRPr lang="ru-RU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lvl="1">
              <a:buSzPct val="45000"/>
              <a:buFont typeface="OpenSymbol"/>
              <a:buChar char="●"/>
              <a:defRPr/>
            </a:lvl2pPr>
            <a:lvl3pPr lvl="2">
              <a:buSzPct val="45000"/>
              <a:buFont typeface="OpenSymbol"/>
              <a:buChar char="●"/>
              <a:defRPr/>
            </a:lvl3pPr>
            <a:lvl4pPr lvl="3">
              <a:buSzPct val="45000"/>
              <a:buFont typeface="OpenSymbol"/>
              <a:buChar char="●"/>
              <a:defRPr/>
            </a:lvl4pPr>
            <a:lvl5pPr lvl="4">
              <a:buSzPct val="45000"/>
              <a:buFont typeface="OpenSymbol"/>
              <a:buChar char="●"/>
              <a:defRPr/>
            </a:lvl5pPr>
            <a:lvl6pPr lvl="5">
              <a:buSzPct val="45000"/>
              <a:buFont typeface="OpenSymbol"/>
              <a:buChar char="●"/>
              <a:defRPr/>
            </a:lvl6pPr>
            <a:lvl7pPr lvl="6">
              <a:buSzPct val="45000"/>
              <a:buFont typeface="OpenSymbol"/>
              <a:buChar char="●"/>
              <a:defRPr/>
            </a:lvl7pPr>
            <a:lvl8pPr lvl="7">
              <a:buSzPct val="45000"/>
              <a:buFont typeface="OpenSymbol"/>
              <a:buChar char="●"/>
              <a:defRPr/>
            </a:lvl8pPr>
            <a:lvl9pPr lvl="8">
              <a:buSzPct val="45000"/>
              <a:buFont typeface="OpenSymbol"/>
              <a:buChar char="●"/>
              <a:defRPr/>
            </a:lvl9pPr>
          </a:lstStyle>
          <a:p>
            <a:pPr>
              <a:buFont typeface="OpenSymbol"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ТРОПА «МОЙ ДОМ РОДНОЙ»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21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6775" y="1314324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встречу с ребятами был приглашен земляк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Павлович. </a:t>
            </a:r>
          </a:p>
        </p:txBody>
      </p:sp>
      <p:pic>
        <p:nvPicPr>
          <p:cNvPr id="4100" name="Picture 4" descr="C:\Users\User\Desktop\моя малая родина\20230630_121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4" y="2184496"/>
            <a:ext cx="4467595" cy="33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моя малая родина\20230630_121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6530" y="2594865"/>
            <a:ext cx="3360375" cy="25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оя малая родина\20230630_114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" y="3518660"/>
            <a:ext cx="2639825" cy="19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7919" y="25012"/>
            <a:ext cx="5832553" cy="72203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OpenSymbol"/>
              <a:buNone/>
              <a:defRPr/>
            </a:defPPr>
            <a:lvl1pPr lvl="0" algn="ctr" rtl="0" hangingPunct="0">
              <a:buSzPct val="45000"/>
              <a:buFont typeface="OpenSymbol"/>
              <a:buChar char="●"/>
              <a:tabLst/>
              <a:defRPr lang="ru-RU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lvl="1">
              <a:buSzPct val="45000"/>
              <a:buFont typeface="OpenSymbol"/>
              <a:buChar char="●"/>
              <a:defRPr/>
            </a:lvl2pPr>
            <a:lvl3pPr lvl="2">
              <a:buSzPct val="45000"/>
              <a:buFont typeface="OpenSymbol"/>
              <a:buChar char="●"/>
              <a:defRPr/>
            </a:lvl3pPr>
            <a:lvl4pPr lvl="3">
              <a:buSzPct val="45000"/>
              <a:buFont typeface="OpenSymbol"/>
              <a:buChar char="●"/>
              <a:defRPr/>
            </a:lvl4pPr>
            <a:lvl5pPr lvl="4">
              <a:buSzPct val="45000"/>
              <a:buFont typeface="OpenSymbol"/>
              <a:buChar char="●"/>
              <a:defRPr/>
            </a:lvl5pPr>
            <a:lvl6pPr lvl="5">
              <a:buSzPct val="45000"/>
              <a:buFont typeface="OpenSymbol"/>
              <a:buChar char="●"/>
              <a:defRPr/>
            </a:lvl6pPr>
            <a:lvl7pPr lvl="6">
              <a:buSzPct val="45000"/>
              <a:buFont typeface="OpenSymbol"/>
              <a:buChar char="●"/>
              <a:defRPr/>
            </a:lvl7pPr>
            <a:lvl8pPr lvl="7">
              <a:buSzPct val="45000"/>
              <a:buFont typeface="OpenSymbol"/>
              <a:buChar char="●"/>
              <a:defRPr/>
            </a:lvl8pPr>
            <a:lvl9pPr lvl="8">
              <a:buSzPct val="45000"/>
              <a:buFont typeface="OpenSymbol"/>
              <a:buChar char="●"/>
              <a:defRPr/>
            </a:lvl9pPr>
          </a:lstStyle>
          <a:p>
            <a:pPr>
              <a:buFont typeface="OpenSymbol"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ТРОПА «МОИ ЗЕМЛЯКИ»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6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User\Desktop\моя малая родина\20230630_113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905360"/>
            <a:ext cx="4464496" cy="28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моя малая родина\20230630_114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1395115"/>
            <a:ext cx="5136102" cy="385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7919" y="25012"/>
            <a:ext cx="5832553" cy="72203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OpenSymbol"/>
              <a:buNone/>
              <a:defRPr/>
            </a:defPPr>
            <a:lvl1pPr lvl="0" algn="ctr" rtl="0" hangingPunct="0">
              <a:buSzPct val="45000"/>
              <a:buFont typeface="OpenSymbol"/>
              <a:buChar char="●"/>
              <a:tabLst/>
              <a:defRPr lang="ru-RU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lvl="1">
              <a:buSzPct val="45000"/>
              <a:buFont typeface="OpenSymbol"/>
              <a:buChar char="●"/>
              <a:defRPr/>
            </a:lvl2pPr>
            <a:lvl3pPr lvl="2">
              <a:buSzPct val="45000"/>
              <a:buFont typeface="OpenSymbol"/>
              <a:buChar char="●"/>
              <a:defRPr/>
            </a:lvl3pPr>
            <a:lvl4pPr lvl="3">
              <a:buSzPct val="45000"/>
              <a:buFont typeface="OpenSymbol"/>
              <a:buChar char="●"/>
              <a:defRPr/>
            </a:lvl4pPr>
            <a:lvl5pPr lvl="4">
              <a:buSzPct val="45000"/>
              <a:buFont typeface="OpenSymbol"/>
              <a:buChar char="●"/>
              <a:defRPr/>
            </a:lvl5pPr>
            <a:lvl6pPr lvl="5">
              <a:buSzPct val="45000"/>
              <a:buFont typeface="OpenSymbol"/>
              <a:buChar char="●"/>
              <a:defRPr/>
            </a:lvl6pPr>
            <a:lvl7pPr lvl="6">
              <a:buSzPct val="45000"/>
              <a:buFont typeface="OpenSymbol"/>
              <a:buChar char="●"/>
              <a:defRPr/>
            </a:lvl7pPr>
            <a:lvl8pPr lvl="7">
              <a:buSzPct val="45000"/>
              <a:buFont typeface="OpenSymbol"/>
              <a:buChar char="●"/>
              <a:defRPr/>
            </a:lvl8pPr>
            <a:lvl9pPr lvl="8">
              <a:buSzPct val="45000"/>
              <a:buFont typeface="OpenSymbol"/>
              <a:buChar char="●"/>
              <a:defRPr/>
            </a:lvl9pPr>
          </a:lstStyle>
          <a:p>
            <a:pPr>
              <a:buFont typeface="OpenSymbol"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ТРОПА «МОИ ЗЕМЛЯКИ»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45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IMG-20230713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1257310"/>
            <a:ext cx="2857661" cy="38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278" y="665743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стреча со старостой села Мышевой Л. К.</a:t>
            </a:r>
          </a:p>
        </p:txBody>
      </p:sp>
      <p:pic>
        <p:nvPicPr>
          <p:cNvPr id="1026" name="Picture 2" descr="C:\Users\User\Downloads\IMG-20230713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7" y="1179091"/>
            <a:ext cx="2835350" cy="37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-20230713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39" y="1035075"/>
            <a:ext cx="2690373" cy="20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IMG-20230713-WA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14" y="3195315"/>
            <a:ext cx="2986550" cy="22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7919" y="25012"/>
            <a:ext cx="5832553" cy="72203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OpenSymbol"/>
              <a:buNone/>
              <a:defRPr/>
            </a:defPPr>
            <a:lvl1pPr lvl="0" algn="ctr" rtl="0" hangingPunct="0">
              <a:buSzPct val="45000"/>
              <a:buFont typeface="OpenSymbol"/>
              <a:buChar char="●"/>
              <a:tabLst/>
              <a:defRPr lang="ru-RU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lvl="1">
              <a:buSzPct val="45000"/>
              <a:buFont typeface="OpenSymbol"/>
              <a:buChar char="●"/>
              <a:defRPr/>
            </a:lvl2pPr>
            <a:lvl3pPr lvl="2">
              <a:buSzPct val="45000"/>
              <a:buFont typeface="OpenSymbol"/>
              <a:buChar char="●"/>
              <a:defRPr/>
            </a:lvl3pPr>
            <a:lvl4pPr lvl="3">
              <a:buSzPct val="45000"/>
              <a:buFont typeface="OpenSymbol"/>
              <a:buChar char="●"/>
              <a:defRPr/>
            </a:lvl4pPr>
            <a:lvl5pPr lvl="4">
              <a:buSzPct val="45000"/>
              <a:buFont typeface="OpenSymbol"/>
              <a:buChar char="●"/>
              <a:defRPr/>
            </a:lvl5pPr>
            <a:lvl6pPr lvl="5">
              <a:buSzPct val="45000"/>
              <a:buFont typeface="OpenSymbol"/>
              <a:buChar char="●"/>
              <a:defRPr/>
            </a:lvl6pPr>
            <a:lvl7pPr lvl="6">
              <a:buSzPct val="45000"/>
              <a:buFont typeface="OpenSymbol"/>
              <a:buChar char="●"/>
              <a:defRPr/>
            </a:lvl7pPr>
            <a:lvl8pPr lvl="7">
              <a:buSzPct val="45000"/>
              <a:buFont typeface="OpenSymbol"/>
              <a:buChar char="●"/>
              <a:defRPr/>
            </a:lvl8pPr>
            <a:lvl9pPr lvl="8">
              <a:buSzPct val="45000"/>
              <a:buFont typeface="OpenSymbol"/>
              <a:buChar char="●"/>
              <a:defRPr/>
            </a:lvl9pPr>
          </a:lstStyle>
          <a:p>
            <a:pPr>
              <a:buFont typeface="OpenSymbol"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ТРОПА «МОИ ЗЕМЛЯКИ»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40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932" y="9897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ТРОПА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«МЫ – БУДУЩЕЕ МАЛОЙ РОДИНЫ»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" y="1306607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Проведение трудового десанта «Мы за чистоту родного села» </a:t>
            </a:r>
          </a:p>
        </p:txBody>
      </p:sp>
      <p:pic>
        <p:nvPicPr>
          <p:cNvPr id="5122" name="Picture 2" descr="C:\Users\User\Desktop\моя малая родина\IMG-20230705-WA0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565">
            <a:off x="526713" y="2449796"/>
            <a:ext cx="2288213" cy="30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оя малая родина\20230703_104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0183">
            <a:off x="6645985" y="2743308"/>
            <a:ext cx="3141338" cy="23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оя малая родина\20230703_104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04" y="2637355"/>
            <a:ext cx="3528392" cy="264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5075"/>
            <a:ext cx="743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ходе исследований тропы, была организована поездка в г. Арсеньев на молокозавод. </a:t>
            </a:r>
            <a:endParaRPr lang="ru-RU" dirty="0"/>
          </a:p>
        </p:txBody>
      </p:sp>
      <p:pic>
        <p:nvPicPr>
          <p:cNvPr id="3075" name="Picture 3" descr="C:\Users\User\Downloads\IMG-20230707-WA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47" y="2619251"/>
            <a:ext cx="3798096" cy="28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2988625"/>
            <a:ext cx="3312615" cy="248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ser\Downloads\IMG-20230707-WA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00" y="242987"/>
            <a:ext cx="1995957" cy="266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ownloads\20230707_101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278" y="2619455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2932" y="9897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ТРОПА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«МЫ – БУДУЩЕЕ МАЛОЙ РОДИНЫ»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152</Words>
  <Application>Microsoft Office PowerPoint</Application>
  <PresentationFormat>Произвольный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Обычный</vt:lpstr>
      <vt:lpstr>Тихореченский филлиал МБОУ школы с. Чернышевка</vt:lpstr>
      <vt:lpstr>ТРОПА «МОЙ ДОМ РОДНОЙ»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КРАЕВЕДЧЕСКАЯ ПРОГРАММА  «МОЯ МАЛАЯ РОДИНА»</dc:title>
  <dc:creator>Пользователь</dc:creator>
  <cp:lastModifiedBy>Gruzdeva</cp:lastModifiedBy>
  <cp:revision>47</cp:revision>
  <dcterms:created xsi:type="dcterms:W3CDTF">2023-07-11T12:00:57Z</dcterms:created>
  <dcterms:modified xsi:type="dcterms:W3CDTF">2023-08-17T23:17:34Z</dcterms:modified>
</cp:coreProperties>
</file>