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3" d="100"/>
          <a:sy n="103" d="100"/>
        </p:scale>
        <p:origin x="-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74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51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91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4147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058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089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331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072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24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28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36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0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46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40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0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44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56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44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7780" y="1542743"/>
            <a:ext cx="8915399" cy="1988461"/>
          </a:xfrm>
        </p:spPr>
        <p:txBody>
          <a:bodyPr>
            <a:normAutofit/>
          </a:bodyPr>
          <a:lstStyle/>
          <a:p>
            <a:r>
              <a:rPr lang="ru-RU" sz="4000" dirty="0" err="1"/>
              <a:t>Виноградовский</a:t>
            </a:r>
            <a:r>
              <a:rPr lang="ru-RU" sz="4000" dirty="0"/>
              <a:t> филиал МБОУ </a:t>
            </a:r>
            <a:r>
              <a:rPr lang="ru-RU" sz="4000" dirty="0" smtClean="0"/>
              <a:t>школы </a:t>
            </a:r>
            <a:r>
              <a:rPr lang="ru-RU" sz="4000" dirty="0"/>
              <a:t>с. Анучино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6253" y="3467701"/>
            <a:ext cx="9448800" cy="685800"/>
          </a:xfrm>
        </p:spPr>
        <p:txBody>
          <a:bodyPr/>
          <a:lstStyle/>
          <a:p>
            <a:r>
              <a:rPr lang="ru-RU" dirty="0" smtClean="0"/>
              <a:t>Число детей, посетивших пришкольный лагерь: </a:t>
            </a:r>
            <a:r>
              <a:rPr lang="ru-RU" dirty="0" smtClean="0"/>
              <a:t>40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80363" y="4830495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2023г.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 </a:t>
            </a:r>
            <a:r>
              <a:rPr lang="ru-RU" dirty="0"/>
              <a:t>тропа «Мы – будущее</a:t>
            </a:r>
            <a:r>
              <a:rPr lang="en-US" dirty="0"/>
              <a:t> </a:t>
            </a:r>
            <a:r>
              <a:rPr lang="ru-RU" dirty="0"/>
              <a:t>малой Родины»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476" y="2248006"/>
            <a:ext cx="4642724" cy="21400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476" y="4504095"/>
            <a:ext cx="4642724" cy="21400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" y="3755921"/>
            <a:ext cx="5843016" cy="269326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63531" y="2911416"/>
            <a:ext cx="4408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"Спорт - залог </a:t>
            </a:r>
            <a:r>
              <a:rPr lang="ru-RU" dirty="0" smtClean="0"/>
              <a:t>здорового </a:t>
            </a:r>
            <a:r>
              <a:rPr lang="ru-RU" smtClean="0"/>
              <a:t>будущего"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9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ru-RU" dirty="0" smtClean="0"/>
              <a:t> тропа «Мой дом родной»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475" y="2509925"/>
            <a:ext cx="3018234" cy="402431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29" y="2509925"/>
            <a:ext cx="3027170" cy="40362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06" y="2821774"/>
            <a:ext cx="2784348" cy="371246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85079" y="2140593"/>
            <a:ext cx="3366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Музей </a:t>
            </a:r>
            <a:r>
              <a:rPr lang="ru-RU" dirty="0"/>
              <a:t>с. </a:t>
            </a:r>
            <a:r>
              <a:rPr lang="ru-RU" dirty="0" err="1"/>
              <a:t>Староварваровка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77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I </a:t>
            </a:r>
            <a:r>
              <a:rPr lang="ru-RU" dirty="0"/>
              <a:t>тропа «Мой дом родной»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502" y="2605087"/>
            <a:ext cx="4935556" cy="40243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66" y="2871216"/>
            <a:ext cx="2818638" cy="3758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3035808"/>
            <a:ext cx="2695194" cy="35935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74064" y="20574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Пасека, </a:t>
            </a:r>
            <a:r>
              <a:rPr lang="ru-RU" dirty="0"/>
              <a:t>которая расположена в селе </a:t>
            </a:r>
            <a:r>
              <a:rPr lang="ru-RU" dirty="0" smtClean="0"/>
              <a:t>Виноградовка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5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I тропа «Мой дом родной»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6478"/>
            <a:ext cx="5725888" cy="30105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" y="3791760"/>
            <a:ext cx="5839191" cy="26915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5176" y="228647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Час </a:t>
            </a:r>
            <a:r>
              <a:rPr lang="ru-RU" dirty="0"/>
              <a:t>литературного чтения, на котором ребята познакомились со сказками коренных народов Приморского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27867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 </a:t>
            </a:r>
            <a:r>
              <a:rPr lang="ru-RU" dirty="0" smtClean="0"/>
              <a:t>тропа «Мои земляки»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48" y="2083633"/>
            <a:ext cx="2017632" cy="418915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117" y="2057401"/>
            <a:ext cx="2111271" cy="42153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232" y="2083633"/>
            <a:ext cx="4142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готях</a:t>
            </a:r>
            <a:r>
              <a:rPr lang="ru-RU" dirty="0" smtClean="0"/>
              <a:t> у фельдшера Колупаевой </a:t>
            </a:r>
            <a:r>
              <a:rPr lang="ru-RU" dirty="0"/>
              <a:t>Т. И. </a:t>
            </a:r>
            <a:endParaRPr lang="ru-RU" dirty="0" smtClean="0"/>
          </a:p>
          <a:p>
            <a:r>
              <a:rPr lang="ru-RU" dirty="0" smtClean="0"/>
              <a:t>Провела </a:t>
            </a:r>
            <a:r>
              <a:rPr lang="ru-RU" dirty="0"/>
              <a:t>минутку здоровья "Мой рост, мой вес"</a:t>
            </a:r>
          </a:p>
        </p:txBody>
      </p:sp>
    </p:spTree>
    <p:extLst>
      <p:ext uri="{BB962C8B-B14F-4D97-AF65-F5344CB8AC3E}">
        <p14:creationId xmlns:p14="http://schemas.microsoft.com/office/powerpoint/2010/main" val="37951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 </a:t>
            </a:r>
            <a:r>
              <a:rPr lang="ru-RU" dirty="0"/>
              <a:t>тропа «Мои земляки»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2783778"/>
            <a:ext cx="4836160" cy="362712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496249"/>
            <a:ext cx="3886200" cy="29146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32" y="2783778"/>
            <a:ext cx="2720340" cy="3627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960" y="2196037"/>
            <a:ext cx="7242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Знакомство учащихся с выставкой "Рукоделие односельчан"</a:t>
            </a:r>
          </a:p>
        </p:txBody>
      </p:sp>
    </p:spTree>
    <p:extLst>
      <p:ext uri="{BB962C8B-B14F-4D97-AF65-F5344CB8AC3E}">
        <p14:creationId xmlns:p14="http://schemas.microsoft.com/office/powerpoint/2010/main" val="167696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 </a:t>
            </a:r>
            <a:r>
              <a:rPr lang="ru-RU" dirty="0"/>
              <a:t>тропа «Мои земляки»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54" y="2057401"/>
            <a:ext cx="6169562" cy="28437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1" y="3989805"/>
            <a:ext cx="4636008" cy="27417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2337" y="2183459"/>
            <a:ext cx="5678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Бутова Ирина Борисовна, работник СДК с. </a:t>
            </a:r>
            <a:r>
              <a:rPr lang="ru-RU" dirty="0" smtClean="0"/>
              <a:t>Виноградовка</a:t>
            </a:r>
          </a:p>
          <a:p>
            <a:r>
              <a:rPr lang="ru-RU" dirty="0" err="1" smtClean="0"/>
              <a:t>Дергачёва</a:t>
            </a:r>
            <a:r>
              <a:rPr lang="ru-RU" dirty="0" smtClean="0"/>
              <a:t> </a:t>
            </a:r>
            <a:r>
              <a:rPr lang="ru-RU" dirty="0"/>
              <a:t>Татьяна </a:t>
            </a:r>
            <a:r>
              <a:rPr lang="ru-RU" dirty="0" smtClean="0"/>
              <a:t>Ивановна, библиотекарь СДК с. Виноградовка.</a:t>
            </a:r>
          </a:p>
          <a:p>
            <a:r>
              <a:rPr lang="ru-RU" dirty="0" smtClean="0"/>
              <a:t>Работа с детьми школьного лагеря на протяжении всех смен</a:t>
            </a:r>
          </a:p>
        </p:txBody>
      </p:sp>
    </p:spTree>
    <p:extLst>
      <p:ext uri="{BB962C8B-B14F-4D97-AF65-F5344CB8AC3E}">
        <p14:creationId xmlns:p14="http://schemas.microsoft.com/office/powerpoint/2010/main" val="26286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 </a:t>
            </a:r>
            <a:r>
              <a:rPr lang="ru-RU" dirty="0" smtClean="0"/>
              <a:t>тропа «Мы – будущее</a:t>
            </a:r>
            <a:r>
              <a:rPr lang="en-US" dirty="0" smtClean="0"/>
              <a:t> </a:t>
            </a:r>
            <a:r>
              <a:rPr lang="ru-RU" dirty="0" smtClean="0"/>
              <a:t>малой Родины»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3867912"/>
            <a:ext cx="6008788" cy="23734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64" y="3285822"/>
            <a:ext cx="4946904" cy="23992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47216" y="26394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Экологическая игра </a:t>
            </a:r>
            <a:r>
              <a:rPr lang="ru-RU" dirty="0"/>
              <a:t>"Правила друзей природы"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мастер - классе "Изготовление ёжика</a:t>
            </a:r>
            <a:r>
              <a:rPr lang="ru-RU" dirty="0" smtClean="0"/>
              <a:t>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1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 </a:t>
            </a:r>
            <a:r>
              <a:rPr lang="ru-RU" dirty="0"/>
              <a:t>тропа «Мы – будущее</a:t>
            </a:r>
            <a:r>
              <a:rPr lang="en-US" dirty="0"/>
              <a:t> </a:t>
            </a:r>
            <a:r>
              <a:rPr lang="ru-RU" dirty="0" smtClean="0"/>
              <a:t>малой </a:t>
            </a:r>
            <a:r>
              <a:rPr lang="ru-RU" dirty="0"/>
              <a:t>Родины»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043" y="2246995"/>
            <a:ext cx="5362766" cy="312967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3493008"/>
            <a:ext cx="5988455" cy="305504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53739" y="2405872"/>
            <a:ext cx="4047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онкурс </a:t>
            </a:r>
            <a:r>
              <a:rPr lang="ru-RU" dirty="0"/>
              <a:t>рисунков "Я хочу стать..."</a:t>
            </a:r>
          </a:p>
        </p:txBody>
      </p:sp>
    </p:spTree>
    <p:extLst>
      <p:ext uri="{BB962C8B-B14F-4D97-AF65-F5344CB8AC3E}">
        <p14:creationId xmlns:p14="http://schemas.microsoft.com/office/powerpoint/2010/main" val="35223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198</TotalTime>
  <Words>192</Words>
  <Application>Microsoft Office PowerPoint</Application>
  <PresentationFormat>Произвольный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След самолета</vt:lpstr>
      <vt:lpstr>Виноградовский филиал МБОУ школы с. Анучино</vt:lpstr>
      <vt:lpstr>I тропа «Мой дом родной»</vt:lpstr>
      <vt:lpstr>I тропа «Мой дом родной»</vt:lpstr>
      <vt:lpstr>I тропа «Мой дом родной»</vt:lpstr>
      <vt:lpstr>II тропа «Мои земляки»</vt:lpstr>
      <vt:lpstr>II тропа «Мои земляки»</vt:lpstr>
      <vt:lpstr>II тропа «Мои земляки»</vt:lpstr>
      <vt:lpstr>III тропа «Мы – будущее малой Родины» </vt:lpstr>
      <vt:lpstr>III тропа «Мы – будущее малой Родины» </vt:lpstr>
      <vt:lpstr>III тропа «Мы – будущее малой Родины»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школа с. Гражданка</dc:title>
  <dc:creator>khodyrevavika2003@outlook.com</dc:creator>
  <cp:lastModifiedBy>Gruzdeva</cp:lastModifiedBy>
  <cp:revision>23</cp:revision>
  <dcterms:created xsi:type="dcterms:W3CDTF">2023-08-17T10:09:11Z</dcterms:created>
  <dcterms:modified xsi:type="dcterms:W3CDTF">2023-08-17T23:15:17Z</dcterms:modified>
</cp:coreProperties>
</file>