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2" d="100"/>
          <a:sy n="82" d="100"/>
        </p:scale>
        <p:origin x="-1483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2B9F-FABE-4714-9331-9CBEDD0C43E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7AB8-653D-40CB-B33E-BC336F9FC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2B9F-FABE-4714-9331-9CBEDD0C43E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7AB8-653D-40CB-B33E-BC336F9F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2B9F-FABE-4714-9331-9CBEDD0C43E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7AB8-653D-40CB-B33E-BC336F9F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2B9F-FABE-4714-9331-9CBEDD0C43E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7AB8-653D-40CB-B33E-BC336F9FC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2B9F-FABE-4714-9331-9CBEDD0C43E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7AB8-653D-40CB-B33E-BC336F9F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2B9F-FABE-4714-9331-9CBEDD0C43E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7AB8-653D-40CB-B33E-BC336F9FC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2B9F-FABE-4714-9331-9CBEDD0C43E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7AB8-653D-40CB-B33E-BC336F9FC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2B9F-FABE-4714-9331-9CBEDD0C43E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7AB8-653D-40CB-B33E-BC336F9F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2B9F-FABE-4714-9331-9CBEDD0C43E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7AB8-653D-40CB-B33E-BC336F9F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2B9F-FABE-4714-9331-9CBEDD0C43E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7AB8-653D-40CB-B33E-BC336F9F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2B9F-FABE-4714-9331-9CBEDD0C43E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7AB8-653D-40CB-B33E-BC336F9FC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352B9F-FABE-4714-9331-9CBEDD0C43E8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4D7AB8-653D-40CB-B33E-BC336F9FC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ФЕСТИВАЛЬ ЛОК 2022\Нужный мусор\1280px-Река_Арсеньевка_возле_села_Анучино_Приморь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ЕСТИВАЛЬ ЛОК 2022\Нужный мусор\Coat_of_Arms_of_Anuchinsky_rayon_(Primorye_krai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27" y="332656"/>
            <a:ext cx="1101722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Анучинский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01" y="785794"/>
            <a:ext cx="864399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ЛЕТНИЙ ФЕСТИВАЛЬ</a:t>
            </a:r>
            <a:endParaRPr lang="ru-RU" sz="4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«Моя малая Родина –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Анучинский муниципальный округ»</a:t>
            </a:r>
          </a:p>
          <a:p>
            <a:pPr algn="ctr"/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ценности и традиции семьи»</a:t>
            </a:r>
          </a:p>
          <a:p>
            <a:pPr algn="ctr"/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1\Desktop\ФЕСТИВАЛЬ ЛОК 2022\Нужный мусор\Coat_of_Arms_of_Anuchinsky_rayon_(Primorye_krai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27" y="332656"/>
            <a:ext cx="1101722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1928802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3326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Анучинский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24" y="1524000"/>
            <a:ext cx="8222555" cy="47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462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988840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 что лад в семье, коли клад.</a:t>
            </a:r>
            <a:endParaRPr lang="ru-RU" sz="5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348880"/>
            <a:ext cx="8909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 что клад, коли в семье лад</a:t>
            </a:r>
            <a:endParaRPr lang="ru-RU" sz="5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36912"/>
            <a:ext cx="8786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Семья на душа месте вместе – вся.</a:t>
            </a:r>
            <a:endParaRPr lang="ru-RU" sz="4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57" y="2492896"/>
            <a:ext cx="8930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Семья вся вместе – душа на месте.</a:t>
            </a:r>
            <a:endParaRPr lang="ru-RU" sz="4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612</TotalTime>
  <Words>62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Gruzdeva</dc:creator>
  <cp:lastModifiedBy>Олеся Еловская</cp:lastModifiedBy>
  <cp:revision>45</cp:revision>
  <dcterms:created xsi:type="dcterms:W3CDTF">2022-06-30T23:56:05Z</dcterms:created>
  <dcterms:modified xsi:type="dcterms:W3CDTF">2024-07-10T03:26:03Z</dcterms:modified>
</cp:coreProperties>
</file>