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79" r:id="rId5"/>
    <p:sldId id="277" r:id="rId6"/>
    <p:sldId id="278" r:id="rId7"/>
    <p:sldId id="288" r:id="rId8"/>
    <p:sldId id="280" r:id="rId9"/>
    <p:sldId id="281" r:id="rId10"/>
    <p:sldId id="282" r:id="rId11"/>
    <p:sldId id="285" r:id="rId12"/>
    <p:sldId id="283" r:id="rId13"/>
    <p:sldId id="286" r:id="rId14"/>
    <p:sldId id="275" r:id="rId15"/>
    <p:sldId id="287" r:id="rId16"/>
    <p:sldId id="284" r:id="rId17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tags" Target="tags/tag1.xml" /><Relationship Id="rId19" Type="http://schemas.openxmlformats.org/officeDocument/2006/relationships/presProps" Target="presProps.xml" /><Relationship Id="rId2" Type="http://schemas.openxmlformats.org/officeDocument/2006/relationships/slide" Target="slides/slide1.xml" /><Relationship Id="rId20" Type="http://schemas.openxmlformats.org/officeDocument/2006/relationships/viewProps" Target="viewProps.xml" /><Relationship Id="rId21" Type="http://schemas.openxmlformats.org/officeDocument/2006/relationships/theme" Target="theme/theme1.xml" /><Relationship Id="rId22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defPPr/>
          </a:lstStyle>
          <a:p>
            <a:pPr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5B106E36-FD25-4E2D-B0AA-010F637433A0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5B106E36-FD25-4E2D-B0AA-010F637433A0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defPPr/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defPPr/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defPPr/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defPPr/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5B106E36-FD25-4E2D-B0AA-010F637433A0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image" Target="../media/image1.jpeg" /><Relationship Id="rId5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4">
            <a:lum/>
          </a:blip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5B106E36-FD25-4E2D-B0AA-010F637433A0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5.jpeg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Relationship Id="rId5" Type="http://schemas.openxmlformats.org/officeDocument/2006/relationships/image" Target="../media/image18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9.jpeg" /><Relationship Id="rId3" Type="http://schemas.openxmlformats.org/officeDocument/2006/relationships/image" Target="../media/image20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png" /><Relationship Id="rId3" Type="http://schemas.openxmlformats.org/officeDocument/2006/relationships/image" Target="../media/image22.jpeg" /><Relationship Id="rId4" Type="http://schemas.openxmlformats.org/officeDocument/2006/relationships/image" Target="../media/image23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7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8.jpeg" /><Relationship Id="rId3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>
            <a:defPPr/>
          </a:lstStyle>
          <a:p>
            <a:r>
              <a:rPr lang="ru-RU" sz="5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«Семейные ценности семьи Михаенковых»</a:t>
            </a:r>
            <a:endParaRPr lang="ru-RU" sz="5400">
              <a:solidFill>
                <a:srgbClr val="C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defPPr/>
          </a:lstStyle>
          <a:p>
            <a:endParaRPr lang="ru-RU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defPPr/>
          </a:lstStyle>
          <a:p>
            <a:r>
              <a:rPr lang="ru-RU"/>
              <a:t>Семья Александра и Юлии Михаенковых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481" y="1431204"/>
            <a:ext cx="5961704" cy="4459634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04983" y="1489350"/>
            <a:ext cx="3311816" cy="440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6076053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89474" y="1268760"/>
            <a:ext cx="3410656" cy="4547541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70816" y="363524"/>
            <a:ext cx="2661587" cy="47125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2" y="2696288"/>
            <a:ext cx="3099017" cy="414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3033398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defPPr/>
          </a:lstStyle>
          <a:p>
            <a:r>
              <a:rPr lang="ru-RU" smtClean="0"/>
              <a:t>Семья Дениса и Елены Кирсановых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834" y="1077385"/>
            <a:ext cx="1951576" cy="260210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35745" y="1077384"/>
            <a:ext cx="4335462" cy="57806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476" y="3742244"/>
            <a:ext cx="4510095" cy="3287155"/>
          </a:xfrm>
          <a:prstGeom prst="rect">
            <a:avLst/>
          </a:prstGeom>
        </p:spPr>
      </p:pic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4780830" y="1051488"/>
            <a:ext cx="1970997" cy="262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8188783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9563" y="116632"/>
            <a:ext cx="3723247" cy="6604432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068369" y="116632"/>
            <a:ext cx="4953324" cy="660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9067133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1347" cy="3499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defPPr/>
          </a:lstStyle>
          <a:p>
            <a:r>
              <a:rPr lang="ru-RU"/>
              <a:t>Ж</a:t>
            </a:r>
            <a:r>
              <a:rPr lang="ru-RU" smtClean="0"/>
              <a:t>урналисты ВГТРК</a:t>
            </a:r>
            <a:br>
              <a:rPr lang="ru-RU" smtClean="0"/>
            </a:br>
            <a:r>
              <a:rPr lang="ru-RU" smtClean="0"/>
              <a:t> </a:t>
            </a:r>
            <a:r>
              <a:rPr lang="ru-RU"/>
              <a:t>«Вести Приморье»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0" y="1761324"/>
            <a:ext cx="4330824" cy="32481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415" y="1761324"/>
            <a:ext cx="4330824" cy="324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6783069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5093" y="548680"/>
            <a:ext cx="7553813" cy="566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52465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defPPr/>
          </a:lstStyle>
          <a:p>
            <a:endParaRPr lang="ru-RU"/>
          </a:p>
          <a:p>
            <a:pPr marL="0" indent="0" algn="ctr">
              <a:buNone/>
            </a:pPr>
            <a:r>
              <a:rPr lang="ru-RU" b="1" smtClean="0">
                <a:solidFill>
                  <a:srgbClr val="FF0000"/>
                </a:solidFill>
              </a:rPr>
              <a:t>Пусть </a:t>
            </a:r>
            <a:r>
              <a:rPr lang="ru-RU" b="1">
                <a:solidFill>
                  <a:srgbClr val="FF0000"/>
                </a:solidFill>
              </a:rPr>
              <a:t>судьба вам улыбается,</a:t>
            </a:r>
          </a:p>
          <a:p>
            <a:pPr marL="0" indent="0" algn="ctr">
              <a:buNone/>
            </a:pPr>
            <a:r>
              <a:rPr lang="ru-RU" b="1">
                <a:solidFill>
                  <a:srgbClr val="FF0000"/>
                </a:solidFill>
              </a:rPr>
              <a:t>Мир царит в семье, покой.</a:t>
            </a:r>
          </a:p>
          <a:p>
            <a:pPr marL="0" indent="0" algn="ctr">
              <a:buNone/>
            </a:pPr>
            <a:r>
              <a:rPr lang="ru-RU" b="1">
                <a:solidFill>
                  <a:srgbClr val="FF0000"/>
                </a:solidFill>
              </a:rPr>
              <a:t>Пусть всё в жизни получается,</a:t>
            </a:r>
          </a:p>
          <a:p>
            <a:pPr marL="0" indent="0" algn="ctr">
              <a:buNone/>
            </a:pPr>
            <a:r>
              <a:rPr lang="ru-RU" b="1">
                <a:solidFill>
                  <a:srgbClr val="FF0000"/>
                </a:solidFill>
              </a:rPr>
              <a:t>Счастье льется в дом рекой!</a:t>
            </a:r>
          </a:p>
          <a:p>
            <a:pPr marL="0" indent="0">
              <a:buNone/>
            </a:pPr>
            <a:endParaRPr lang="ru-RU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85827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737"/>
            <a:ext cx="7772400" cy="344080"/>
          </a:xfrm>
        </p:spPr>
        <p:txBody>
          <a:bodyPr>
            <a:normAutofit fontScale="90000"/>
          </a:bodyPr>
          <a:lstStyle>
            <a:defPPr/>
          </a:lstStyle>
          <a:p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br>
              <a:rPr lang="ru-RU" sz="4900" smtClean="0">
                <a:latin typeface="Times New Roman" pitchFamily="18" charset="0"/>
                <a:cs typeface="Times New Roman" pitchFamily="18" charset="0"/>
              </a:rPr>
            </a:b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smtClean="0">
                <a:latin typeface="Times New Roman" pitchFamily="18" charset="0"/>
                <a:cs typeface="Times New Roman" pitchFamily="18" charset="0"/>
              </a:rPr>
              <a:t>Крепка бывает та семья, </a:t>
            </a:r>
            <a:br>
              <a:rPr lang="ru-RU" sz="31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smtClean="0">
                <a:latin typeface="Times New Roman" pitchFamily="18" charset="0"/>
                <a:cs typeface="Times New Roman" pitchFamily="18" charset="0"/>
              </a:rPr>
              <a:t>Где нет владений буквы «я», </a:t>
            </a:r>
            <a:br>
              <a:rPr lang="ru-RU" sz="31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smtClean="0">
                <a:latin typeface="Times New Roman" pitchFamily="18" charset="0"/>
                <a:cs typeface="Times New Roman" pitchFamily="18" charset="0"/>
              </a:rPr>
              <a:t>Где правит только слово «мы», </a:t>
            </a:r>
            <a:br>
              <a:rPr lang="ru-RU" sz="31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smtClean="0">
                <a:latin typeface="Times New Roman" pitchFamily="18" charset="0"/>
                <a:cs typeface="Times New Roman" pitchFamily="18" charset="0"/>
              </a:rPr>
              <a:t>Где есть совместные мечты. </a:t>
            </a:r>
            <a:br>
              <a:rPr lang="ru-RU" sz="31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smtClean="0">
                <a:latin typeface="Times New Roman" pitchFamily="18" charset="0"/>
                <a:cs typeface="Times New Roman" pitchFamily="18" charset="0"/>
              </a:rPr>
              <a:t>Мать Тереза  </a:t>
            </a:r>
            <a:br>
              <a:rPr lang="ru-RU" i="1" smtClean="0">
                <a:latin typeface="Times New Roman" pitchFamily="18" charset="0"/>
                <a:cs typeface="Times New Roman" pitchFamily="18" charset="0"/>
              </a:rPr>
            </a:br>
            <a:br>
              <a:rPr lang="ru-RU" smtClean="0"/>
            </a:br>
            <a:endParaRPr lang="ru-RU"/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>
            <a:defPPr/>
          </a:lstStyle>
          <a:p>
            <a:pPr algn="ctr">
              <a:buNone/>
            </a:pPr>
            <a:endParaRPr lang="ru-RU" sz="4000" b="1" i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</a:endParaRPr>
          </a:p>
          <a:p>
            <a:pPr algn="ctr">
              <a:buNone/>
            </a:pPr>
            <a:endParaRPr lang="ru-RU" sz="4000" b="1" i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</a:endParaRPr>
          </a:p>
          <a:p>
            <a:pPr algn="ctr">
              <a:buNone/>
            </a:pPr>
            <a:r>
              <a:rPr lang="ru-RU" sz="40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Семья </a:t>
            </a:r>
            <a:r>
              <a:rPr lang="ru-RU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– </a:t>
            </a:r>
            <a:r>
              <a:rPr lang="ru-RU" sz="4000" b="1" i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это люди, связанные чувством любви и ответственности друг за друга</a:t>
            </a:r>
            <a:endParaRPr lang="ru-RU" sz="4000" smtClean="0"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defPPr/>
          </a:lstStyle>
          <a:p>
            <a:r>
              <a:rPr lang="ru-RU" smtClean="0"/>
              <a:t>Семья Ирины и Владимира Михаенковых</a:t>
            </a: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490966" y="719526"/>
            <a:ext cx="4363666" cy="581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799072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defPPr/>
          </a:lstStyle>
          <a:p>
            <a:r>
              <a:rPr lang="ru-RU" err="1" smtClean="0"/>
              <a:t>Михаенкова Ирина Владимировна – учитель начальных классов</a:t>
            </a: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5" y="1873397"/>
            <a:ext cx="4460096" cy="3679132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53876" y="1538770"/>
            <a:ext cx="4273789" cy="4344225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1278736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defPPr/>
          </a:lstStyle>
          <a:p>
            <a:r>
              <a:rPr lang="ru-RU" err="1" smtClean="0"/>
              <a:t>Михаенков Владимир Николаевич – учитель физической культуры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30945" y="2286670"/>
            <a:ext cx="5197240" cy="3910111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3" y="2315657"/>
            <a:ext cx="5080673" cy="381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1981728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>
            <a:defPPr/>
          </a:lstStyle>
          <a:p>
            <a:pPr marL="0" indent="0">
              <a:buNone/>
            </a:pPr>
            <a:r>
              <a:rPr lang="ru-RU" b="1" i="1" smtClean="0"/>
              <a:t>Семейные ценности семьи Михаенковых</a:t>
            </a:r>
            <a:r>
              <a:rPr lang="ru-RU" smtClean="0"/>
              <a:t>:</a:t>
            </a:r>
          </a:p>
          <a:p>
            <a:pPr marL="0" indent="0" algn="ctr">
              <a:buNone/>
            </a:pPr>
            <a:r>
              <a:rPr lang="ru-RU" smtClean="0">
                <a:solidFill>
                  <a:srgbClr val="FF0000"/>
                </a:solidFill>
              </a:rPr>
              <a:t>Понимание,</a:t>
            </a:r>
          </a:p>
          <a:p>
            <a:pPr marL="0" indent="0" algn="ctr">
              <a:buNone/>
            </a:pPr>
            <a:r>
              <a:rPr lang="ru-RU" smtClean="0">
                <a:solidFill>
                  <a:srgbClr val="FF0000"/>
                </a:solidFill>
              </a:rPr>
              <a:t>Любовь, </a:t>
            </a:r>
          </a:p>
          <a:p>
            <a:pPr marL="0" indent="0" algn="ctr">
              <a:buNone/>
            </a:pPr>
            <a:r>
              <a:rPr lang="ru-RU" smtClean="0">
                <a:solidFill>
                  <a:srgbClr val="FF0000"/>
                </a:solidFill>
              </a:rPr>
              <a:t>Уважение,</a:t>
            </a:r>
          </a:p>
          <a:p>
            <a:pPr marL="0" indent="0" algn="ctr">
              <a:buNone/>
            </a:pPr>
            <a:r>
              <a:rPr lang="ru-RU" smtClean="0">
                <a:solidFill>
                  <a:srgbClr val="FF0000"/>
                </a:solidFill>
              </a:rPr>
              <a:t>Доверие, </a:t>
            </a:r>
          </a:p>
          <a:p>
            <a:pPr marL="0" indent="0" algn="ctr">
              <a:buNone/>
            </a:pPr>
            <a:r>
              <a:rPr lang="ru-RU" smtClean="0">
                <a:solidFill>
                  <a:srgbClr val="FF0000"/>
                </a:solidFill>
              </a:rPr>
              <a:t>Доброта,</a:t>
            </a:r>
          </a:p>
          <a:p>
            <a:pPr marL="0" indent="0" algn="ctr">
              <a:buNone/>
            </a:pPr>
            <a:r>
              <a:rPr lang="ru-RU" smtClean="0">
                <a:solidFill>
                  <a:srgbClr val="FF0000"/>
                </a:solidFill>
              </a:rPr>
              <a:t>Забота,</a:t>
            </a:r>
          </a:p>
          <a:p>
            <a:pPr marL="0" indent="0" algn="ctr">
              <a:buNone/>
            </a:pPr>
            <a:r>
              <a:rPr lang="ru-RU" smtClean="0">
                <a:solidFill>
                  <a:srgbClr val="FF0000"/>
                </a:solidFill>
              </a:rPr>
              <a:t>Преданность. </a:t>
            </a:r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287429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5424" y="1417638"/>
            <a:ext cx="8593151" cy="3861546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1302375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/>
          <a:lstStyle>
            <a:defPPr/>
          </a:lstStyle>
          <a:p>
            <a:pPr algn="l"/>
            <a:r>
              <a:rPr lang="ru-RU" smtClean="0"/>
              <a:t>Елена и Александр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681" y="2553457"/>
            <a:ext cx="5616624" cy="4212468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42439">
            <a:off x="4409343" y="267810"/>
            <a:ext cx="4165167" cy="422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421230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22</Paragraphs>
  <Slides>16</Slides>
  <Notes>0</Notes>
  <TotalTime>715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baseType="lpstr" size="21">
      <vt:lpstr>Arial</vt:lpstr>
      <vt:lpstr>Calibri</vt:lpstr>
      <vt:lpstr>Times New Roman</vt:lpstr>
      <vt:lpstr>Century Gothic</vt:lpstr>
      <vt:lpstr>Тема Office</vt:lpstr>
      <vt:lpstr>«Семейные ценности семьи Михаенковых»</vt:lpstr>
      <vt:lpstr>Крепка бывает та семья, Где нет владений буквы «я», Где правит только слово «мы», Где есть совместные мечты.  Мать Тереза  </vt:lpstr>
      <vt:lpstr>PowerPoint Presentation</vt:lpstr>
      <vt:lpstr>Семья Ирины и Владимира Михаенковых</vt:lpstr>
      <vt:lpstr>Михаенкова Ирина Владимировна – учитель начальных классов</vt:lpstr>
      <vt:lpstr>Михаенков Владимир Николаевич – учитель физической культуры</vt:lpstr>
      <vt:lpstr>PowerPoint Presentation</vt:lpstr>
      <vt:lpstr>PowerPoint Presentation</vt:lpstr>
      <vt:lpstr>Елена и Александр</vt:lpstr>
      <vt:lpstr>Семья Александра и Юлии Михаенковых</vt:lpstr>
      <vt:lpstr>PowerPoint Presentation</vt:lpstr>
      <vt:lpstr>Семья Дениса и Елены Кирсановых</vt:lpstr>
      <vt:lpstr>PowerPoint Presentation</vt:lpstr>
      <vt:lpstr>Журналисты ВГТРК «Вести Приморье»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«Семейные ценности в современном обществе»</dc:title>
  <dc:creator>ADMIN</dc:creator>
  <cp:lastModifiedBy>Гришакова</cp:lastModifiedBy>
  <cp:revision>56</cp:revision>
  <dcterms:modified xsi:type="dcterms:W3CDTF">2024-07-19T04:31:10Z</dcterms:modified>
</cp:coreProperties>
</file>